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2.xml" ContentType="application/vnd.openxmlformats-officedocument.theme+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3.xml" ContentType="application/vnd.openxmlformats-officedocument.theme+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701" r:id="rId5"/>
    <p:sldMasterId id="2147483729" r:id="rId6"/>
    <p:sldMasterId id="2147483757" r:id="rId7"/>
  </p:sldMasterIdLst>
  <p:notesMasterIdLst>
    <p:notesMasterId r:id="rId20"/>
  </p:notesMasterIdLst>
  <p:sldIdLst>
    <p:sldId id="256" r:id="rId8"/>
    <p:sldId id="278" r:id="rId9"/>
    <p:sldId id="2147481578" r:id="rId10"/>
    <p:sldId id="2147481580" r:id="rId11"/>
    <p:sldId id="2147481575" r:id="rId12"/>
    <p:sldId id="2147481583" r:id="rId13"/>
    <p:sldId id="2147481584" r:id="rId14"/>
    <p:sldId id="269" r:id="rId15"/>
    <p:sldId id="2147481573" r:id="rId16"/>
    <p:sldId id="281" r:id="rId17"/>
    <p:sldId id="2147481581" r:id="rId18"/>
    <p:sldId id="268" r:id="rId19"/>
  </p:sldIdLst>
  <p:sldSz cx="18288000" cy="10287000"/>
  <p:notesSz cx="6858000" cy="9144000"/>
  <p:defaultTextStyle>
    <a:defPPr>
      <a:defRPr lang="en-US"/>
    </a:defPPr>
    <a:lvl1pPr marL="0" algn="l" defTabSz="1371464" rtl="0" eaLnBrk="1" latinLnBrk="0" hangingPunct="1">
      <a:defRPr sz="2700" kern="1200">
        <a:solidFill>
          <a:schemeClr val="tx1"/>
        </a:solidFill>
        <a:latin typeface="+mn-lt"/>
        <a:ea typeface="+mn-ea"/>
        <a:cs typeface="+mn-cs"/>
      </a:defRPr>
    </a:lvl1pPr>
    <a:lvl2pPr marL="685731" algn="l" defTabSz="1371464" rtl="0" eaLnBrk="1" latinLnBrk="0" hangingPunct="1">
      <a:defRPr sz="2700" kern="1200">
        <a:solidFill>
          <a:schemeClr val="tx1"/>
        </a:solidFill>
        <a:latin typeface="+mn-lt"/>
        <a:ea typeface="+mn-ea"/>
        <a:cs typeface="+mn-cs"/>
      </a:defRPr>
    </a:lvl2pPr>
    <a:lvl3pPr marL="1371464" algn="l" defTabSz="1371464" rtl="0" eaLnBrk="1" latinLnBrk="0" hangingPunct="1">
      <a:defRPr sz="2700" kern="1200">
        <a:solidFill>
          <a:schemeClr val="tx1"/>
        </a:solidFill>
        <a:latin typeface="+mn-lt"/>
        <a:ea typeface="+mn-ea"/>
        <a:cs typeface="+mn-cs"/>
      </a:defRPr>
    </a:lvl3pPr>
    <a:lvl4pPr marL="2057195" algn="l" defTabSz="1371464" rtl="0" eaLnBrk="1" latinLnBrk="0" hangingPunct="1">
      <a:defRPr sz="2700" kern="1200">
        <a:solidFill>
          <a:schemeClr val="tx1"/>
        </a:solidFill>
        <a:latin typeface="+mn-lt"/>
        <a:ea typeface="+mn-ea"/>
        <a:cs typeface="+mn-cs"/>
      </a:defRPr>
    </a:lvl4pPr>
    <a:lvl5pPr marL="2742926" algn="l" defTabSz="1371464" rtl="0" eaLnBrk="1" latinLnBrk="0" hangingPunct="1">
      <a:defRPr sz="2700" kern="1200">
        <a:solidFill>
          <a:schemeClr val="tx1"/>
        </a:solidFill>
        <a:latin typeface="+mn-lt"/>
        <a:ea typeface="+mn-ea"/>
        <a:cs typeface="+mn-cs"/>
      </a:defRPr>
    </a:lvl5pPr>
    <a:lvl6pPr marL="3428657" algn="l" defTabSz="1371464" rtl="0" eaLnBrk="1" latinLnBrk="0" hangingPunct="1">
      <a:defRPr sz="2700" kern="1200">
        <a:solidFill>
          <a:schemeClr val="tx1"/>
        </a:solidFill>
        <a:latin typeface="+mn-lt"/>
        <a:ea typeface="+mn-ea"/>
        <a:cs typeface="+mn-cs"/>
      </a:defRPr>
    </a:lvl6pPr>
    <a:lvl7pPr marL="4114389" algn="l" defTabSz="1371464" rtl="0" eaLnBrk="1" latinLnBrk="0" hangingPunct="1">
      <a:defRPr sz="2700" kern="1200">
        <a:solidFill>
          <a:schemeClr val="tx1"/>
        </a:solidFill>
        <a:latin typeface="+mn-lt"/>
        <a:ea typeface="+mn-ea"/>
        <a:cs typeface="+mn-cs"/>
      </a:defRPr>
    </a:lvl7pPr>
    <a:lvl8pPr marL="4800120" algn="l" defTabSz="1371464" rtl="0" eaLnBrk="1" latinLnBrk="0" hangingPunct="1">
      <a:defRPr sz="2700" kern="1200">
        <a:solidFill>
          <a:schemeClr val="tx1"/>
        </a:solidFill>
        <a:latin typeface="+mn-lt"/>
        <a:ea typeface="+mn-ea"/>
        <a:cs typeface="+mn-cs"/>
      </a:defRPr>
    </a:lvl8pPr>
    <a:lvl9pPr marL="5485851" algn="l" defTabSz="1371464" rtl="0" eaLnBrk="1" latinLnBrk="0" hangingPunct="1">
      <a:defRPr sz="27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240" userDrawn="1">
          <p15:clr>
            <a:srgbClr val="A4A3A4"/>
          </p15:clr>
        </p15:guide>
        <p15:guide id="2" pos="576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D635FB20-8CA0-784C-A10D-08C4E211A99E}" name="Simona Girončikienė" initials="SG" userId="S::sig@cluedin.com::3d6fb704-6a66-4091-ae25-e5ddbe4245e5" providerId="AD"/>
  <p188:author id="{AD9C002C-D773-E4D2-A107-1EAD9B363C39}" name="Iryna Sushko" initials="IS" userId="S::iryna.sushko@eleks.com::89056467-873f-4b5a-b074-e46cf5427433" providerId="AD"/>
  <p188:author id="{8BB58D50-D611-D33D-A28F-360BCEB5CA81}" name="Simona Girončikienė" initials="SG" userId="Simona Girončikienė" providerId="None"/>
  <p188:author id="{61744163-F49A-BBE4-D3A2-8A6092A3271E}" name="Robert Jarvis" initials="RJ" userId="S::rbj@cluedin.com::c2c7c34a-be5d-48bf-8970-794688dd2651" providerId="AD"/>
  <p188:author id="{12749E65-06F5-E724-7399-8377AB1E2332}" name="Humberto de Oliveira" initials="HO" userId="S::hro@cluedin.com::994f6a2b-e437-476f-b3ab-632bd77efca4" providerId="AD"/>
  <p188:author id="{87F85A93-EA85-0435-B3EC-3A8CC7D64526}" name="Bojan Petrovic" initials="BP" userId="S::bpe@cluedin.com::a50f6207-606e-4038-b0f1-15062406cd7b" providerId="AD"/>
  <p188:author id="{A0CD63CA-BCE7-197B-AF65-ED149D75580B}" name="Bojan Petrovic" initials="BP" userId="373e60c939375303" providerId="Windows Live"/>
  <p188:author id="{163A26CB-C8FD-5E63-AF22-6951473D9369}" name="Tim D. Ward" initials="TW" userId="S::tiw@cluedin.com::ab14b30a-6808-4442-b7b6-f6371436fafb" providerId="AD"/>
  <p188:author id="{8595B8E0-B15D-4597-2AFB-5BAAF8FFA532}" name="Humberto de Oliveira" initials="HdO" userId="Humberto de Oliveira" providerId="Non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EF2A2"/>
    <a:srgbClr val="000000"/>
    <a:srgbClr val="FF0004"/>
    <a:srgbClr val="F2F2F2"/>
    <a:srgbClr val="B2B7F2"/>
    <a:srgbClr val="E0EFFF"/>
    <a:srgbClr val="DFEAFD"/>
    <a:srgbClr val="E0EAFF"/>
    <a:srgbClr val="13F097"/>
    <a:srgbClr val="DEE9F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8" d="100"/>
          <a:sy n="68" d="100"/>
        </p:scale>
        <p:origin x="816" y="72"/>
      </p:cViewPr>
      <p:guideLst>
        <p:guide orient="horz" pos="3240"/>
        <p:guide pos="576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slide" Target="slides/slide10.xml"/><Relationship Id="rId25"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theme" Target="theme/theme1.xml"/><Relationship Id="rId10" Type="http://schemas.openxmlformats.org/officeDocument/2006/relationships/slide" Target="slides/slide3.xml"/><Relationship Id="rId19" Type="http://schemas.openxmlformats.org/officeDocument/2006/relationships/slide" Target="slides/slide12.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4FEFFE7-F932-4B5B-AB01-2A3707B9AB81}" type="datetimeFigureOut">
              <a:rPr lang="en-US" smtClean="0"/>
              <a:t>10/20/2025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D46FB5F-EE58-4640-A889-40D1DE2C4181}" type="slidenum">
              <a:rPr lang="en-US" smtClean="0"/>
              <a:t>‹#›</a:t>
            </a:fld>
            <a:endParaRPr lang="en-US"/>
          </a:p>
        </p:txBody>
      </p:sp>
    </p:spTree>
    <p:extLst>
      <p:ext uri="{BB962C8B-B14F-4D97-AF65-F5344CB8AC3E}">
        <p14:creationId xmlns:p14="http://schemas.microsoft.com/office/powerpoint/2010/main" val="3883461089"/>
      </p:ext>
    </p:extLst>
  </p:cSld>
  <p:clrMap bg1="lt1" tx1="dk1" bg2="lt2" tx2="dk2" accent1="accent1" accent2="accent2" accent3="accent3" accent4="accent4" accent5="accent5" accent6="accent6" hlink="hlink" folHlink="folHlink"/>
  <p:notesStyle>
    <a:lvl1pPr marL="0" algn="l" defTabSz="1371464" rtl="0" eaLnBrk="1" latinLnBrk="0" hangingPunct="1">
      <a:defRPr sz="1800" kern="1200">
        <a:solidFill>
          <a:schemeClr val="tx1"/>
        </a:solidFill>
        <a:latin typeface="+mn-lt"/>
        <a:ea typeface="+mn-ea"/>
        <a:cs typeface="+mn-cs"/>
      </a:defRPr>
    </a:lvl1pPr>
    <a:lvl2pPr marL="685731" algn="l" defTabSz="1371464" rtl="0" eaLnBrk="1" latinLnBrk="0" hangingPunct="1">
      <a:defRPr sz="1800" kern="1200">
        <a:solidFill>
          <a:schemeClr val="tx1"/>
        </a:solidFill>
        <a:latin typeface="+mn-lt"/>
        <a:ea typeface="+mn-ea"/>
        <a:cs typeface="+mn-cs"/>
      </a:defRPr>
    </a:lvl2pPr>
    <a:lvl3pPr marL="1371464" algn="l" defTabSz="1371464" rtl="0" eaLnBrk="1" latinLnBrk="0" hangingPunct="1">
      <a:defRPr sz="1800" kern="1200">
        <a:solidFill>
          <a:schemeClr val="tx1"/>
        </a:solidFill>
        <a:latin typeface="+mn-lt"/>
        <a:ea typeface="+mn-ea"/>
        <a:cs typeface="+mn-cs"/>
      </a:defRPr>
    </a:lvl3pPr>
    <a:lvl4pPr marL="2057195" algn="l" defTabSz="1371464" rtl="0" eaLnBrk="1" latinLnBrk="0" hangingPunct="1">
      <a:defRPr sz="1800" kern="1200">
        <a:solidFill>
          <a:schemeClr val="tx1"/>
        </a:solidFill>
        <a:latin typeface="+mn-lt"/>
        <a:ea typeface="+mn-ea"/>
        <a:cs typeface="+mn-cs"/>
      </a:defRPr>
    </a:lvl4pPr>
    <a:lvl5pPr marL="2742926" algn="l" defTabSz="1371464" rtl="0" eaLnBrk="1" latinLnBrk="0" hangingPunct="1">
      <a:defRPr sz="1800" kern="1200">
        <a:solidFill>
          <a:schemeClr val="tx1"/>
        </a:solidFill>
        <a:latin typeface="+mn-lt"/>
        <a:ea typeface="+mn-ea"/>
        <a:cs typeface="+mn-cs"/>
      </a:defRPr>
    </a:lvl5pPr>
    <a:lvl6pPr marL="3428657" algn="l" defTabSz="1371464" rtl="0" eaLnBrk="1" latinLnBrk="0" hangingPunct="1">
      <a:defRPr sz="1800" kern="1200">
        <a:solidFill>
          <a:schemeClr val="tx1"/>
        </a:solidFill>
        <a:latin typeface="+mn-lt"/>
        <a:ea typeface="+mn-ea"/>
        <a:cs typeface="+mn-cs"/>
      </a:defRPr>
    </a:lvl6pPr>
    <a:lvl7pPr marL="4114389" algn="l" defTabSz="1371464" rtl="0" eaLnBrk="1" latinLnBrk="0" hangingPunct="1">
      <a:defRPr sz="1800" kern="1200">
        <a:solidFill>
          <a:schemeClr val="tx1"/>
        </a:solidFill>
        <a:latin typeface="+mn-lt"/>
        <a:ea typeface="+mn-ea"/>
        <a:cs typeface="+mn-cs"/>
      </a:defRPr>
    </a:lvl7pPr>
    <a:lvl8pPr marL="4800120" algn="l" defTabSz="1371464" rtl="0" eaLnBrk="1" latinLnBrk="0" hangingPunct="1">
      <a:defRPr sz="1800" kern="1200">
        <a:solidFill>
          <a:schemeClr val="tx1"/>
        </a:solidFill>
        <a:latin typeface="+mn-lt"/>
        <a:ea typeface="+mn-ea"/>
        <a:cs typeface="+mn-cs"/>
      </a:defRPr>
    </a:lvl8pPr>
    <a:lvl9pPr marL="5485851" algn="l" defTabSz="1371464" rtl="0" eaLnBrk="1" latinLnBrk="0" hangingPunct="1">
      <a:defRPr sz="18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A54B6E-738F-8E68-3B9F-49B9B4289B4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C7F57D0-6F94-870A-EAF4-D53919CB3EB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33AF2A0-A3B0-E724-91CC-D2AFC230A77B}"/>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09DD324A-5AD2-140A-DE29-5CD3F1169D97}"/>
              </a:ext>
            </a:extLst>
          </p:cNvPr>
          <p:cNvSpPr>
            <a:spLocks noGrp="1"/>
          </p:cNvSpPr>
          <p:nvPr>
            <p:ph type="sldNum" sz="quarter" idx="5"/>
          </p:nvPr>
        </p:nvSpPr>
        <p:spPr/>
        <p:txBody>
          <a:bodyPr/>
          <a:lstStyle/>
          <a:p>
            <a:fld id="{DD46FB5F-EE58-4640-A889-40D1DE2C4181}" type="slidenum">
              <a:rPr lang="en-US" smtClean="0"/>
              <a:t>3</a:t>
            </a:fld>
            <a:endParaRPr lang="en-US"/>
          </a:p>
        </p:txBody>
      </p:sp>
    </p:spTree>
    <p:extLst>
      <p:ext uri="{BB962C8B-B14F-4D97-AF65-F5344CB8AC3E}">
        <p14:creationId xmlns:p14="http://schemas.microsoft.com/office/powerpoint/2010/main" val="42809073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9EE011-AF85-C2BF-0E89-92A59A116C0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7AC71D0-B97C-2A5E-F174-8583C87EF31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66CEEDA-9232-47DB-0322-9383C6F7E20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78B0924-A9BE-B96F-BC0C-C9B912ED3E0B}"/>
              </a:ext>
            </a:extLst>
          </p:cNvPr>
          <p:cNvSpPr>
            <a:spLocks noGrp="1"/>
          </p:cNvSpPr>
          <p:nvPr>
            <p:ph type="sldNum" sz="quarter" idx="5"/>
          </p:nvPr>
        </p:nvSpPr>
        <p:spPr/>
        <p:txBody>
          <a:bodyPr/>
          <a:lstStyle/>
          <a:p>
            <a:fld id="{DD46FB5F-EE58-4640-A889-40D1DE2C4181}" type="slidenum">
              <a:rPr lang="en-US" smtClean="0"/>
              <a:t>5</a:t>
            </a:fld>
            <a:endParaRPr lang="en-US"/>
          </a:p>
        </p:txBody>
      </p:sp>
    </p:spTree>
    <p:extLst>
      <p:ext uri="{BB962C8B-B14F-4D97-AF65-F5344CB8AC3E}">
        <p14:creationId xmlns:p14="http://schemas.microsoft.com/office/powerpoint/2010/main" val="9974439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A6E89E-AEA1-AE96-2AB8-0F61FCAA5E8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3B4AC69-74A1-0B3D-1A82-C241D874CCE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AC422D5-675E-90E7-960C-5AF15FF53C8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E9D6D53-ECD0-0FD6-957F-5185A7717E7F}"/>
              </a:ext>
            </a:extLst>
          </p:cNvPr>
          <p:cNvSpPr>
            <a:spLocks noGrp="1"/>
          </p:cNvSpPr>
          <p:nvPr>
            <p:ph type="sldNum" sz="quarter" idx="5"/>
          </p:nvPr>
        </p:nvSpPr>
        <p:spPr/>
        <p:txBody>
          <a:bodyPr/>
          <a:lstStyle/>
          <a:p>
            <a:fld id="{DD46FB5F-EE58-4640-A889-40D1DE2C4181}" type="slidenum">
              <a:rPr lang="en-US" smtClean="0"/>
              <a:t>6</a:t>
            </a:fld>
            <a:endParaRPr lang="en-US"/>
          </a:p>
        </p:txBody>
      </p:sp>
    </p:spTree>
    <p:extLst>
      <p:ext uri="{BB962C8B-B14F-4D97-AF65-F5344CB8AC3E}">
        <p14:creationId xmlns:p14="http://schemas.microsoft.com/office/powerpoint/2010/main" val="20550939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A89621-18C7-A225-3578-1280A02E01F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77962D0-CB85-BE8B-B940-F61A0EBBCC6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0052C0B-98FE-3338-8A85-066ED47D76D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46D4779-7C74-9795-C7AF-0122BD8D73DA}"/>
              </a:ext>
            </a:extLst>
          </p:cNvPr>
          <p:cNvSpPr>
            <a:spLocks noGrp="1"/>
          </p:cNvSpPr>
          <p:nvPr>
            <p:ph type="sldNum" sz="quarter" idx="5"/>
          </p:nvPr>
        </p:nvSpPr>
        <p:spPr/>
        <p:txBody>
          <a:bodyPr/>
          <a:lstStyle/>
          <a:p>
            <a:fld id="{DD46FB5F-EE58-4640-A889-40D1DE2C4181}" type="slidenum">
              <a:rPr lang="en-US" smtClean="0"/>
              <a:t>7</a:t>
            </a:fld>
            <a:endParaRPr lang="en-US"/>
          </a:p>
        </p:txBody>
      </p:sp>
    </p:spTree>
    <p:extLst>
      <p:ext uri="{BB962C8B-B14F-4D97-AF65-F5344CB8AC3E}">
        <p14:creationId xmlns:p14="http://schemas.microsoft.com/office/powerpoint/2010/main" val="15303603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1371464" rtl="0" eaLnBrk="1" fontAlgn="auto" latinLnBrk="0" hangingPunct="1">
              <a:lnSpc>
                <a:spcPct val="100000"/>
              </a:lnSpc>
              <a:spcBef>
                <a:spcPts val="0"/>
              </a:spcBef>
              <a:spcAft>
                <a:spcPts val="0"/>
              </a:spcAft>
              <a:buClrTx/>
              <a:buSzTx/>
              <a:buFontTx/>
              <a:buNone/>
              <a:tabLst/>
              <a:defRPr/>
            </a:pPr>
            <a:fld id="{DD46FB5F-EE58-4640-A889-40D1DE2C418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371464"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042685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D46FB5F-EE58-4640-A889-40D1DE2C4181}" type="slidenum">
              <a:rPr lang="en-US" smtClean="0"/>
              <a:t>10</a:t>
            </a:fld>
            <a:endParaRPr lang="en-US"/>
          </a:p>
        </p:txBody>
      </p:sp>
    </p:spTree>
    <p:extLst>
      <p:ext uri="{BB962C8B-B14F-4D97-AF65-F5344CB8AC3E}">
        <p14:creationId xmlns:p14="http://schemas.microsoft.com/office/powerpoint/2010/main" val="2736316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1E1362-0C3E-D143-921B-DB90326FF4DA}"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592131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1371464" rtl="0" eaLnBrk="1" fontAlgn="auto" latinLnBrk="0" hangingPunct="1">
              <a:lnSpc>
                <a:spcPct val="100000"/>
              </a:lnSpc>
              <a:spcBef>
                <a:spcPts val="0"/>
              </a:spcBef>
              <a:spcAft>
                <a:spcPts val="0"/>
              </a:spcAft>
              <a:buClrTx/>
              <a:buSzTx/>
              <a:buFontTx/>
              <a:buNone/>
              <a:tabLst/>
              <a:defRPr/>
            </a:pPr>
            <a:fld id="{DD46FB5F-EE58-4640-A889-40D1DE2C418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371464"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1729553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2.png"/><Relationship Id="rId1" Type="http://schemas.openxmlformats.org/officeDocument/2006/relationships/slideMaster" Target="../slideMasters/slideMaster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9.svg"/></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3.png"/><Relationship Id="rId1" Type="http://schemas.openxmlformats.org/officeDocument/2006/relationships/slideMaster" Target="../slideMasters/slideMaster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9.sv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4.png"/><Relationship Id="rId1" Type="http://schemas.openxmlformats.org/officeDocument/2006/relationships/slideMaster" Target="../slideMasters/slideMaster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9.sv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2.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2.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2.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9.sv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image" Target="../media/image9.sv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1.png"/><Relationship Id="rId1" Type="http://schemas.openxmlformats.org/officeDocument/2006/relationships/slideMaster" Target="../slideMasters/slideMaster2.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9.sv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2.png"/><Relationship Id="rId1" Type="http://schemas.openxmlformats.org/officeDocument/2006/relationships/slideMaster" Target="../slideMasters/slideMaster2.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9.sv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3.png"/><Relationship Id="rId1" Type="http://schemas.openxmlformats.org/officeDocument/2006/relationships/slideMaster" Target="../slideMasters/slideMaster2.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9.sv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4.png"/><Relationship Id="rId1" Type="http://schemas.openxmlformats.org/officeDocument/2006/relationships/slideMaster" Target="../slideMasters/slideMaster2.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9.sv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3.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3.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3.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3.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9.sv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png"/><Relationship Id="rId1" Type="http://schemas.openxmlformats.org/officeDocument/2006/relationships/slideMaster" Target="../slideMasters/slideMaster3.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9.sv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1.png"/><Relationship Id="rId1" Type="http://schemas.openxmlformats.org/officeDocument/2006/relationships/slideMaster" Target="../slideMasters/slideMaster3.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9.sv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2.png"/><Relationship Id="rId1" Type="http://schemas.openxmlformats.org/officeDocument/2006/relationships/slideMaster" Target="../slideMasters/slideMaster3.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9.svg"/></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3.png"/><Relationship Id="rId1" Type="http://schemas.openxmlformats.org/officeDocument/2006/relationships/slideMaster" Target="../slideMasters/slideMaster3.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9.svg"/></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4.png"/><Relationship Id="rId1" Type="http://schemas.openxmlformats.org/officeDocument/2006/relationships/slideMaster" Target="../slideMasters/slideMaster3.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9.sv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9.sv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png"/><Relationship Id="rId1" Type="http://schemas.openxmlformats.org/officeDocument/2006/relationships/slideMaster" Target="../slideMasters/slideMaster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9.svg"/></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4.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4.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4.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4.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4.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9.svg"/></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png"/><Relationship Id="rId1" Type="http://schemas.openxmlformats.org/officeDocument/2006/relationships/slideMaster" Target="../slideMasters/slideMaster4.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9.sv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1.png"/><Relationship Id="rId1" Type="http://schemas.openxmlformats.org/officeDocument/2006/relationships/slideMaster" Target="../slideMasters/slideMaster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9.svg"/></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1.png"/><Relationship Id="rId1" Type="http://schemas.openxmlformats.org/officeDocument/2006/relationships/slideMaster" Target="../slideMasters/slideMaster4.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9.svg"/></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2.png"/><Relationship Id="rId1" Type="http://schemas.openxmlformats.org/officeDocument/2006/relationships/slideMaster" Target="../slideMasters/slideMaster4.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9.svg"/></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3.png"/><Relationship Id="rId1" Type="http://schemas.openxmlformats.org/officeDocument/2006/relationships/slideMaster" Target="../slideMasters/slideMaster4.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9.svg"/></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4.png"/><Relationship Id="rId1" Type="http://schemas.openxmlformats.org/officeDocument/2006/relationships/slideMaster" Target="../slideMasters/slideMaster4.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9.svg"/></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slide-simp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4">
            <a:extLst>
              <a:ext uri="{FF2B5EF4-FFF2-40B4-BE49-F238E27FC236}">
                <a16:creationId xmlns:a16="http://schemas.microsoft.com/office/drawing/2014/main" id="{62001F8D-4B8C-CCDA-2A77-6858E0ACFDE8}"/>
              </a:ext>
            </a:extLst>
          </p:cNvPr>
          <p:cNvSpPr>
            <a:spLocks noGrp="1"/>
          </p:cNvSpPr>
          <p:nvPr>
            <p:ph type="body" sz="quarter" idx="10" hasCustomPrompt="1"/>
          </p:nvPr>
        </p:nvSpPr>
        <p:spPr>
          <a:xfrm>
            <a:off x="1123124" y="7026965"/>
            <a:ext cx="6435587" cy="1326875"/>
          </a:xfrm>
        </p:spPr>
        <p:txBody>
          <a:bodyPr>
            <a:normAutofit/>
          </a:bodyPr>
          <a:lstStyle>
            <a:lvl1pPr marL="0" indent="0">
              <a:lnSpc>
                <a:spcPts val="2400"/>
              </a:lnSpc>
              <a:spcBef>
                <a:spcPts val="0"/>
              </a:spcBef>
              <a:buFontTx/>
              <a:buNone/>
              <a:defRPr sz="2100">
                <a:solidFill>
                  <a:schemeClr val="bg1"/>
                </a:solidFill>
              </a:defRPr>
            </a:lvl1pPr>
            <a:lvl2pPr marL="685835" indent="0">
              <a:buFontTx/>
              <a:buNone/>
              <a:defRPr/>
            </a:lvl2pPr>
            <a:lvl3pPr marL="1371669" indent="0">
              <a:buFontTx/>
              <a:buNone/>
              <a:defRPr/>
            </a:lvl3pPr>
            <a:lvl4pPr marL="2057504" indent="0">
              <a:buFontTx/>
              <a:buNone/>
              <a:defRPr/>
            </a:lvl4pPr>
            <a:lvl5pPr marL="2743337" indent="0">
              <a:buFontTx/>
              <a:buNone/>
              <a:defRPr/>
            </a:lvl5pPr>
          </a:lstStyle>
          <a:p>
            <a:pPr lvl="0"/>
            <a:r>
              <a:rPr lang="en-US"/>
              <a:t>Add contact / presenters details here</a:t>
            </a:r>
          </a:p>
        </p:txBody>
      </p:sp>
      <p:sp>
        <p:nvSpPr>
          <p:cNvPr id="3" name="Text Placeholder 4">
            <a:extLst>
              <a:ext uri="{FF2B5EF4-FFF2-40B4-BE49-F238E27FC236}">
                <a16:creationId xmlns:a16="http://schemas.microsoft.com/office/drawing/2014/main" id="{F590EF76-0BDE-5823-F1C3-C6D43AE9B3CE}"/>
              </a:ext>
            </a:extLst>
          </p:cNvPr>
          <p:cNvSpPr>
            <a:spLocks noGrp="1"/>
          </p:cNvSpPr>
          <p:nvPr>
            <p:ph type="body" sz="quarter" idx="11" hasCustomPrompt="1"/>
          </p:nvPr>
        </p:nvSpPr>
        <p:spPr>
          <a:xfrm>
            <a:off x="1123122" y="4042119"/>
            <a:ext cx="8630478" cy="2358681"/>
          </a:xfrm>
        </p:spPr>
        <p:txBody>
          <a:bodyPr>
            <a:noAutofit/>
          </a:bodyPr>
          <a:lstStyle>
            <a:lvl1pPr marL="0" indent="0">
              <a:lnSpc>
                <a:spcPct val="100000"/>
              </a:lnSpc>
              <a:spcBef>
                <a:spcPts val="0"/>
              </a:spcBef>
              <a:buFontTx/>
              <a:buNone/>
              <a:defRPr sz="7200" b="1">
                <a:solidFill>
                  <a:schemeClr val="bg1"/>
                </a:solidFill>
              </a:defRPr>
            </a:lvl1pPr>
            <a:lvl2pPr marL="685835" indent="0">
              <a:buFontTx/>
              <a:buNone/>
              <a:defRPr/>
            </a:lvl2pPr>
            <a:lvl3pPr marL="1371669" indent="0">
              <a:buFontTx/>
              <a:buNone/>
              <a:defRPr/>
            </a:lvl3pPr>
            <a:lvl4pPr marL="2057504" indent="0">
              <a:buFontTx/>
              <a:buNone/>
              <a:defRPr/>
            </a:lvl4pPr>
            <a:lvl5pPr marL="2743337" indent="0">
              <a:buFontTx/>
              <a:buNone/>
              <a:defRPr/>
            </a:lvl5pPr>
          </a:lstStyle>
          <a:p>
            <a:pPr lvl="0"/>
            <a:r>
              <a:rPr lang="en-US"/>
              <a:t>Enter headline text here</a:t>
            </a:r>
          </a:p>
        </p:txBody>
      </p:sp>
    </p:spTree>
    <p:extLst>
      <p:ext uri="{BB962C8B-B14F-4D97-AF65-F5344CB8AC3E}">
        <p14:creationId xmlns:p14="http://schemas.microsoft.com/office/powerpoint/2010/main" val="16389573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ivider-Slide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16">
            <a:extLst>
              <a:ext uri="{FF2B5EF4-FFF2-40B4-BE49-F238E27FC236}">
                <a16:creationId xmlns:a16="http://schemas.microsoft.com/office/drawing/2014/main" id="{908C5E9F-409B-7D41-4387-64CD26AAC654}"/>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1257300" y="8994968"/>
            <a:ext cx="1434597" cy="457704"/>
          </a:xfrm>
          <a:prstGeom prst="rect">
            <a:avLst/>
          </a:prstGeom>
        </p:spPr>
      </p:pic>
      <p:sp>
        <p:nvSpPr>
          <p:cNvPr id="2" name="Title 1">
            <a:extLst>
              <a:ext uri="{FF2B5EF4-FFF2-40B4-BE49-F238E27FC236}">
                <a16:creationId xmlns:a16="http://schemas.microsoft.com/office/drawing/2014/main" id="{D3E2BABE-02B4-4931-8E67-B71145FA932D}"/>
              </a:ext>
            </a:extLst>
          </p:cNvPr>
          <p:cNvSpPr>
            <a:spLocks noGrp="1"/>
          </p:cNvSpPr>
          <p:nvPr>
            <p:ph type="title" hasCustomPrompt="1"/>
          </p:nvPr>
        </p:nvSpPr>
        <p:spPr>
          <a:xfrm>
            <a:off x="1257302" y="2992597"/>
            <a:ext cx="8051834" cy="2562386"/>
          </a:xfrm>
        </p:spPr>
        <p:txBody>
          <a:bodyPr>
            <a:normAutofit/>
          </a:bodyPr>
          <a:lstStyle>
            <a:lvl1pPr algn="l">
              <a:defRPr sz="14400">
                <a:solidFill>
                  <a:schemeClr val="tx1">
                    <a:lumMod val="50000"/>
                  </a:schemeClr>
                </a:solidFill>
              </a:defRPr>
            </a:lvl1pPr>
          </a:lstStyle>
          <a:p>
            <a:r>
              <a:rPr lang="en-US"/>
              <a:t>#</a:t>
            </a:r>
          </a:p>
        </p:txBody>
      </p:sp>
      <p:sp>
        <p:nvSpPr>
          <p:cNvPr id="4" name="Text Placeholder 3">
            <a:extLst>
              <a:ext uri="{FF2B5EF4-FFF2-40B4-BE49-F238E27FC236}">
                <a16:creationId xmlns:a16="http://schemas.microsoft.com/office/drawing/2014/main" id="{ED80BABD-38A5-BFDE-409B-402E130FE527}"/>
              </a:ext>
            </a:extLst>
          </p:cNvPr>
          <p:cNvSpPr>
            <a:spLocks noGrp="1"/>
          </p:cNvSpPr>
          <p:nvPr>
            <p:ph type="body" sz="quarter" idx="10"/>
          </p:nvPr>
        </p:nvSpPr>
        <p:spPr>
          <a:xfrm>
            <a:off x="1257300" y="5766620"/>
            <a:ext cx="15290007" cy="1444650"/>
          </a:xfrm>
        </p:spPr>
        <p:txBody>
          <a:bodyPr anchor="ctr">
            <a:normAutofit/>
          </a:bodyPr>
          <a:lstStyle>
            <a:lvl1pPr marL="0" indent="0">
              <a:spcBef>
                <a:spcPts val="0"/>
              </a:spcBef>
              <a:buNone/>
              <a:defRPr sz="7200">
                <a:solidFill>
                  <a:schemeClr val="tx1">
                    <a:lumMod val="50000"/>
                  </a:schemeClr>
                </a:solidFill>
              </a:defRPr>
            </a:lvl1pPr>
            <a:lvl2pPr marL="685835" indent="0">
              <a:buNone/>
              <a:defRPr/>
            </a:lvl2pPr>
            <a:lvl3pPr marL="1371669" indent="0">
              <a:buNone/>
              <a:defRPr/>
            </a:lvl3pPr>
            <a:lvl4pPr marL="2057504" indent="0">
              <a:buNone/>
              <a:defRPr/>
            </a:lvl4pPr>
            <a:lvl5pPr marL="2743337" indent="0">
              <a:buNone/>
              <a:defRPr/>
            </a:lvl5pPr>
          </a:lstStyle>
          <a:p>
            <a:pPr lvl="0"/>
            <a:r>
              <a:rPr lang="en-GB"/>
              <a:t>Click to edit Master text styles</a:t>
            </a:r>
            <a:endParaRPr lang="en-LT"/>
          </a:p>
        </p:txBody>
      </p:sp>
      <p:sp>
        <p:nvSpPr>
          <p:cNvPr id="7" name="TextBox 6">
            <a:extLst>
              <a:ext uri="{FF2B5EF4-FFF2-40B4-BE49-F238E27FC236}">
                <a16:creationId xmlns:a16="http://schemas.microsoft.com/office/drawing/2014/main" id="{6D078FF0-B56D-70B3-2583-8D200108D1F9}"/>
              </a:ext>
            </a:extLst>
          </p:cNvPr>
          <p:cNvSpPr txBox="1"/>
          <p:nvPr userDrawn="1"/>
        </p:nvSpPr>
        <p:spPr>
          <a:xfrm>
            <a:off x="1867631" y="960972"/>
            <a:ext cx="1186543" cy="415498"/>
          </a:xfrm>
          <a:prstGeom prst="rect">
            <a:avLst/>
          </a:prstGeom>
          <a:noFill/>
        </p:spPr>
        <p:txBody>
          <a:bodyPr wrap="none" rtlCol="0">
            <a:spAutoFit/>
          </a:bodyPr>
          <a:lstStyle/>
          <a:p>
            <a:r>
              <a:rPr lang="en-LT" sz="2100">
                <a:solidFill>
                  <a:srgbClr val="000000"/>
                </a:solidFill>
              </a:rPr>
              <a:t>Go back</a:t>
            </a:r>
          </a:p>
        </p:txBody>
      </p:sp>
      <p:pic>
        <p:nvPicPr>
          <p:cNvPr id="8" name="Graphic 7" descr="Arrow Up with solid fill">
            <a:extLst>
              <a:ext uri="{FF2B5EF4-FFF2-40B4-BE49-F238E27FC236}">
                <a16:creationId xmlns:a16="http://schemas.microsoft.com/office/drawing/2014/main" id="{9F1F1630-847F-1A33-5C01-C26EFA5911A8}"/>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rot="16200000">
            <a:off x="1257300" y="939975"/>
            <a:ext cx="514317" cy="514317"/>
          </a:xfrm>
          <a:prstGeom prst="rect">
            <a:avLst/>
          </a:prstGeom>
        </p:spPr>
      </p:pic>
    </p:spTree>
    <p:extLst>
      <p:ext uri="{BB962C8B-B14F-4D97-AF65-F5344CB8AC3E}">
        <p14:creationId xmlns:p14="http://schemas.microsoft.com/office/powerpoint/2010/main" val="3997632267"/>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title_4 block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C38AC0-34C5-4CA2-1D92-FD397901FC09}"/>
              </a:ext>
            </a:extLst>
          </p:cNvPr>
          <p:cNvSpPr>
            <a:spLocks noGrp="1"/>
          </p:cNvSpPr>
          <p:nvPr>
            <p:ph type="title"/>
          </p:nvPr>
        </p:nvSpPr>
        <p:spPr/>
        <p:txBody>
          <a:bodyPr/>
          <a:lstStyle/>
          <a:p>
            <a:r>
              <a:rPr lang="en-GB"/>
              <a:t>Click to edit Master title style</a:t>
            </a:r>
          </a:p>
        </p:txBody>
      </p:sp>
      <p:sp>
        <p:nvSpPr>
          <p:cNvPr id="3" name="Slide Number Placeholder 2">
            <a:extLst>
              <a:ext uri="{FF2B5EF4-FFF2-40B4-BE49-F238E27FC236}">
                <a16:creationId xmlns:a16="http://schemas.microsoft.com/office/drawing/2014/main" id="{86032B03-6E7A-4A2D-80F1-21B5FA060A92}"/>
              </a:ext>
            </a:extLst>
          </p:cNvPr>
          <p:cNvSpPr>
            <a:spLocks noGrp="1"/>
          </p:cNvSpPr>
          <p:nvPr>
            <p:ph type="sldNum" sz="quarter" idx="10"/>
          </p:nvPr>
        </p:nvSpPr>
        <p:spPr/>
        <p:txBody>
          <a:bodyPr/>
          <a:lstStyle/>
          <a:p>
            <a:fld id="{B7BD53AE-7240-4391-874D-1B91F412B7AB}" type="slidenum">
              <a:rPr lang="en-US" smtClean="0"/>
              <a:t>‹#›</a:t>
            </a:fld>
            <a:endParaRPr lang="en-US"/>
          </a:p>
        </p:txBody>
      </p:sp>
      <p:sp>
        <p:nvSpPr>
          <p:cNvPr id="4" name="Rectangle: Rounded Corners 41">
            <a:extLst>
              <a:ext uri="{FF2B5EF4-FFF2-40B4-BE49-F238E27FC236}">
                <a16:creationId xmlns:a16="http://schemas.microsoft.com/office/drawing/2014/main" id="{4EF02BA2-F04F-40B2-3202-C8F5A2C0916E}"/>
              </a:ext>
            </a:extLst>
          </p:cNvPr>
          <p:cNvSpPr/>
          <p:nvPr/>
        </p:nvSpPr>
        <p:spPr>
          <a:xfrm>
            <a:off x="1172107" y="2244405"/>
            <a:ext cx="7811594" cy="3272220"/>
          </a:xfrm>
          <a:prstGeom prst="roundRect">
            <a:avLst>
              <a:gd name="adj" fmla="val 2221"/>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p>
        </p:txBody>
      </p:sp>
      <p:sp>
        <p:nvSpPr>
          <p:cNvPr id="5" name="Rectangle: Rounded Corners 29">
            <a:extLst>
              <a:ext uri="{FF2B5EF4-FFF2-40B4-BE49-F238E27FC236}">
                <a16:creationId xmlns:a16="http://schemas.microsoft.com/office/drawing/2014/main" id="{A02B553E-D571-ECEE-27C9-323272332CFA}"/>
              </a:ext>
            </a:extLst>
          </p:cNvPr>
          <p:cNvSpPr/>
          <p:nvPr/>
        </p:nvSpPr>
        <p:spPr>
          <a:xfrm>
            <a:off x="9219107" y="2267000"/>
            <a:ext cx="7811594" cy="3272220"/>
          </a:xfrm>
          <a:prstGeom prst="roundRect">
            <a:avLst>
              <a:gd name="adj" fmla="val 2221"/>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920"/>
              </a:lnSpc>
            </a:pPr>
            <a:endParaRPr lang="en-US" sz="4050">
              <a:solidFill>
                <a:srgbClr val="000000"/>
              </a:solidFill>
            </a:endParaRPr>
          </a:p>
        </p:txBody>
      </p:sp>
      <p:sp>
        <p:nvSpPr>
          <p:cNvPr id="6" name="Rectangle: Rounded Corners 36">
            <a:extLst>
              <a:ext uri="{FF2B5EF4-FFF2-40B4-BE49-F238E27FC236}">
                <a16:creationId xmlns:a16="http://schemas.microsoft.com/office/drawing/2014/main" id="{05E121E3-1818-1765-7F10-1B5C0B6234B5}"/>
              </a:ext>
            </a:extLst>
          </p:cNvPr>
          <p:cNvSpPr/>
          <p:nvPr/>
        </p:nvSpPr>
        <p:spPr>
          <a:xfrm>
            <a:off x="9219107" y="5700068"/>
            <a:ext cx="7811594" cy="3272220"/>
          </a:xfrm>
          <a:prstGeom prst="roundRect">
            <a:avLst>
              <a:gd name="adj" fmla="val 2221"/>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920"/>
              </a:lnSpc>
            </a:pPr>
            <a:endParaRPr lang="en-US" sz="4050">
              <a:solidFill>
                <a:srgbClr val="000000"/>
              </a:solidFill>
            </a:endParaRPr>
          </a:p>
        </p:txBody>
      </p:sp>
      <p:sp>
        <p:nvSpPr>
          <p:cNvPr id="8" name="Rectangle: Rounded Corners 39">
            <a:extLst>
              <a:ext uri="{FF2B5EF4-FFF2-40B4-BE49-F238E27FC236}">
                <a16:creationId xmlns:a16="http://schemas.microsoft.com/office/drawing/2014/main" id="{451C2359-C98A-1BF8-4017-076A9E0F78A4}"/>
              </a:ext>
            </a:extLst>
          </p:cNvPr>
          <p:cNvSpPr/>
          <p:nvPr/>
        </p:nvSpPr>
        <p:spPr>
          <a:xfrm>
            <a:off x="1172107" y="5700068"/>
            <a:ext cx="7811594" cy="3272220"/>
          </a:xfrm>
          <a:prstGeom prst="roundRect">
            <a:avLst>
              <a:gd name="adj" fmla="val 2221"/>
            </a:avLst>
          </a:prstGeom>
          <a:solidFill>
            <a:srgbClr val="B2B7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920"/>
              </a:lnSpc>
            </a:pPr>
            <a:endParaRPr lang="en-US" sz="4050">
              <a:solidFill>
                <a:srgbClr val="000000"/>
              </a:solidFill>
            </a:endParaRPr>
          </a:p>
        </p:txBody>
      </p:sp>
      <p:sp>
        <p:nvSpPr>
          <p:cNvPr id="13" name="Text Placeholder 28">
            <a:extLst>
              <a:ext uri="{FF2B5EF4-FFF2-40B4-BE49-F238E27FC236}">
                <a16:creationId xmlns:a16="http://schemas.microsoft.com/office/drawing/2014/main" id="{618ED7FE-5E75-306A-9A94-1A48D1CDC2C2}"/>
              </a:ext>
            </a:extLst>
          </p:cNvPr>
          <p:cNvSpPr>
            <a:spLocks noGrp="1"/>
          </p:cNvSpPr>
          <p:nvPr>
            <p:ph type="body" sz="quarter" idx="12" hasCustomPrompt="1"/>
          </p:nvPr>
        </p:nvSpPr>
        <p:spPr>
          <a:xfrm>
            <a:off x="1471025" y="3458817"/>
            <a:ext cx="7048230" cy="1699908"/>
          </a:xfrm>
        </p:spPr>
        <p:txBody>
          <a:bodyPr anchor="t">
            <a:normAutofit/>
          </a:bodyPr>
          <a:lstStyle>
            <a:lvl1pPr marL="0" indent="0">
              <a:lnSpc>
                <a:spcPct val="100000"/>
              </a:lnSpc>
              <a:buFontTx/>
              <a:buNone/>
              <a:defRPr sz="2100"/>
            </a:lvl1pPr>
            <a:lvl2pPr marL="685800" indent="0">
              <a:lnSpc>
                <a:spcPct val="100000"/>
              </a:lnSpc>
              <a:buFontTx/>
              <a:buNone/>
              <a:defRPr/>
            </a:lvl2pPr>
            <a:lvl3pPr marL="1371600" indent="0">
              <a:lnSpc>
                <a:spcPct val="100000"/>
              </a:lnSpc>
              <a:buFontTx/>
              <a:buNone/>
              <a:defRPr/>
            </a:lvl3pPr>
            <a:lvl4pPr marL="2057400" indent="0">
              <a:lnSpc>
                <a:spcPct val="100000"/>
              </a:lnSpc>
              <a:buFontTx/>
              <a:buNone/>
              <a:defRPr/>
            </a:lvl4pPr>
            <a:lvl5pPr marL="2743200" indent="0">
              <a:lnSpc>
                <a:spcPct val="100000"/>
              </a:lnSpc>
              <a:buFontTx/>
              <a:buNone/>
              <a:defRPr/>
            </a:lvl5pPr>
          </a:lstStyle>
          <a:p>
            <a:pPr lvl="0"/>
            <a:r>
              <a:rPr lang="en-GB"/>
              <a:t>Add text here</a:t>
            </a:r>
            <a:endParaRPr lang="en-LT"/>
          </a:p>
        </p:txBody>
      </p:sp>
      <p:sp>
        <p:nvSpPr>
          <p:cNvPr id="15" name="Text Placeholder 28">
            <a:extLst>
              <a:ext uri="{FF2B5EF4-FFF2-40B4-BE49-F238E27FC236}">
                <a16:creationId xmlns:a16="http://schemas.microsoft.com/office/drawing/2014/main" id="{7F96D671-40E2-EDCD-211A-7D808D21B9F1}"/>
              </a:ext>
            </a:extLst>
          </p:cNvPr>
          <p:cNvSpPr>
            <a:spLocks noGrp="1"/>
          </p:cNvSpPr>
          <p:nvPr>
            <p:ph type="body" sz="quarter" idx="13" hasCustomPrompt="1"/>
          </p:nvPr>
        </p:nvSpPr>
        <p:spPr>
          <a:xfrm>
            <a:off x="9615432" y="3458817"/>
            <a:ext cx="7048230" cy="1699908"/>
          </a:xfrm>
        </p:spPr>
        <p:txBody>
          <a:bodyPr anchor="t">
            <a:normAutofit/>
          </a:bodyPr>
          <a:lstStyle>
            <a:lvl1pPr marL="0" indent="0">
              <a:lnSpc>
                <a:spcPct val="100000"/>
              </a:lnSpc>
              <a:buFontTx/>
              <a:buNone/>
              <a:defRPr sz="2100"/>
            </a:lvl1pPr>
            <a:lvl2pPr marL="685800" indent="0">
              <a:lnSpc>
                <a:spcPct val="100000"/>
              </a:lnSpc>
              <a:buFontTx/>
              <a:buNone/>
              <a:defRPr/>
            </a:lvl2pPr>
            <a:lvl3pPr marL="1371600" indent="0">
              <a:lnSpc>
                <a:spcPct val="100000"/>
              </a:lnSpc>
              <a:buFontTx/>
              <a:buNone/>
              <a:defRPr/>
            </a:lvl3pPr>
            <a:lvl4pPr marL="2057400" indent="0">
              <a:lnSpc>
                <a:spcPct val="100000"/>
              </a:lnSpc>
              <a:buFontTx/>
              <a:buNone/>
              <a:defRPr/>
            </a:lvl4pPr>
            <a:lvl5pPr marL="2743200" indent="0">
              <a:lnSpc>
                <a:spcPct val="100000"/>
              </a:lnSpc>
              <a:buFontTx/>
              <a:buNone/>
              <a:defRPr/>
            </a:lvl5pPr>
          </a:lstStyle>
          <a:p>
            <a:pPr lvl="0"/>
            <a:r>
              <a:rPr lang="en-GB"/>
              <a:t>Add text here</a:t>
            </a:r>
            <a:endParaRPr lang="en-LT"/>
          </a:p>
        </p:txBody>
      </p:sp>
      <p:sp>
        <p:nvSpPr>
          <p:cNvPr id="21" name="Text Placeholder 28">
            <a:extLst>
              <a:ext uri="{FF2B5EF4-FFF2-40B4-BE49-F238E27FC236}">
                <a16:creationId xmlns:a16="http://schemas.microsoft.com/office/drawing/2014/main" id="{57914EF3-9298-78DE-AA52-CD148E20BB14}"/>
              </a:ext>
            </a:extLst>
          </p:cNvPr>
          <p:cNvSpPr>
            <a:spLocks noGrp="1"/>
          </p:cNvSpPr>
          <p:nvPr>
            <p:ph type="body" sz="quarter" idx="16" hasCustomPrompt="1"/>
          </p:nvPr>
        </p:nvSpPr>
        <p:spPr>
          <a:xfrm>
            <a:off x="1471025" y="6960231"/>
            <a:ext cx="7048230" cy="1699908"/>
          </a:xfrm>
        </p:spPr>
        <p:txBody>
          <a:bodyPr anchor="t">
            <a:normAutofit/>
          </a:bodyPr>
          <a:lstStyle>
            <a:lvl1pPr marL="0" indent="0">
              <a:lnSpc>
                <a:spcPct val="100000"/>
              </a:lnSpc>
              <a:buFontTx/>
              <a:buNone/>
              <a:defRPr sz="2100"/>
            </a:lvl1pPr>
            <a:lvl2pPr marL="685800" indent="0">
              <a:lnSpc>
                <a:spcPct val="100000"/>
              </a:lnSpc>
              <a:buFontTx/>
              <a:buNone/>
              <a:defRPr/>
            </a:lvl2pPr>
            <a:lvl3pPr marL="1371600" indent="0">
              <a:lnSpc>
                <a:spcPct val="100000"/>
              </a:lnSpc>
              <a:buFontTx/>
              <a:buNone/>
              <a:defRPr/>
            </a:lvl3pPr>
            <a:lvl4pPr marL="2057400" indent="0">
              <a:lnSpc>
                <a:spcPct val="100000"/>
              </a:lnSpc>
              <a:buFontTx/>
              <a:buNone/>
              <a:defRPr/>
            </a:lvl4pPr>
            <a:lvl5pPr marL="2743200" indent="0">
              <a:lnSpc>
                <a:spcPct val="100000"/>
              </a:lnSpc>
              <a:buFontTx/>
              <a:buNone/>
              <a:defRPr/>
            </a:lvl5pPr>
          </a:lstStyle>
          <a:p>
            <a:pPr lvl="0"/>
            <a:r>
              <a:rPr lang="en-GB"/>
              <a:t>Add text here</a:t>
            </a:r>
            <a:endParaRPr lang="en-LT"/>
          </a:p>
        </p:txBody>
      </p:sp>
      <p:sp>
        <p:nvSpPr>
          <p:cNvPr id="23" name="Text Placeholder 28">
            <a:extLst>
              <a:ext uri="{FF2B5EF4-FFF2-40B4-BE49-F238E27FC236}">
                <a16:creationId xmlns:a16="http://schemas.microsoft.com/office/drawing/2014/main" id="{32290FAD-0A4E-E985-6720-32D31AD9C2C6}"/>
              </a:ext>
            </a:extLst>
          </p:cNvPr>
          <p:cNvSpPr>
            <a:spLocks noGrp="1"/>
          </p:cNvSpPr>
          <p:nvPr>
            <p:ph type="body" sz="quarter" idx="17" hasCustomPrompt="1"/>
          </p:nvPr>
        </p:nvSpPr>
        <p:spPr>
          <a:xfrm>
            <a:off x="9615432" y="6960231"/>
            <a:ext cx="7048230" cy="1699908"/>
          </a:xfrm>
        </p:spPr>
        <p:txBody>
          <a:bodyPr anchor="t">
            <a:normAutofit/>
          </a:bodyPr>
          <a:lstStyle>
            <a:lvl1pPr marL="0" indent="0">
              <a:lnSpc>
                <a:spcPct val="100000"/>
              </a:lnSpc>
              <a:buFontTx/>
              <a:buNone/>
              <a:defRPr sz="2100"/>
            </a:lvl1pPr>
            <a:lvl2pPr marL="685800" indent="0">
              <a:lnSpc>
                <a:spcPct val="100000"/>
              </a:lnSpc>
              <a:buFontTx/>
              <a:buNone/>
              <a:defRPr/>
            </a:lvl2pPr>
            <a:lvl3pPr marL="1371600" indent="0">
              <a:lnSpc>
                <a:spcPct val="100000"/>
              </a:lnSpc>
              <a:buFontTx/>
              <a:buNone/>
              <a:defRPr/>
            </a:lvl3pPr>
            <a:lvl4pPr marL="2057400" indent="0">
              <a:lnSpc>
                <a:spcPct val="100000"/>
              </a:lnSpc>
              <a:buFontTx/>
              <a:buNone/>
              <a:defRPr/>
            </a:lvl4pPr>
            <a:lvl5pPr marL="2743200" indent="0">
              <a:lnSpc>
                <a:spcPct val="100000"/>
              </a:lnSpc>
              <a:buFontTx/>
              <a:buNone/>
              <a:defRPr/>
            </a:lvl5pPr>
          </a:lstStyle>
          <a:p>
            <a:pPr lvl="0"/>
            <a:r>
              <a:rPr lang="en-GB"/>
              <a:t>Add text here</a:t>
            </a:r>
            <a:endParaRPr lang="en-LT"/>
          </a:p>
        </p:txBody>
      </p:sp>
      <p:sp>
        <p:nvSpPr>
          <p:cNvPr id="7" name="Text Placeholder 28">
            <a:extLst>
              <a:ext uri="{FF2B5EF4-FFF2-40B4-BE49-F238E27FC236}">
                <a16:creationId xmlns:a16="http://schemas.microsoft.com/office/drawing/2014/main" id="{DED246E4-C5CC-4A73-2EBF-5561A1F1C060}"/>
              </a:ext>
            </a:extLst>
          </p:cNvPr>
          <p:cNvSpPr>
            <a:spLocks noGrp="1"/>
          </p:cNvSpPr>
          <p:nvPr>
            <p:ph type="body" sz="quarter" idx="20" hasCustomPrompt="1"/>
          </p:nvPr>
        </p:nvSpPr>
        <p:spPr>
          <a:xfrm>
            <a:off x="1471025" y="2697728"/>
            <a:ext cx="7048230" cy="468467"/>
          </a:xfrm>
        </p:spPr>
        <p:txBody>
          <a:bodyPr anchor="t">
            <a:normAutofit/>
          </a:bodyPr>
          <a:lstStyle>
            <a:lvl1pPr marL="0" indent="0">
              <a:lnSpc>
                <a:spcPct val="100000"/>
              </a:lnSpc>
              <a:buFontTx/>
              <a:buNone/>
              <a:defRPr sz="2100" b="1"/>
            </a:lvl1pPr>
            <a:lvl2pPr marL="685800" indent="0">
              <a:lnSpc>
                <a:spcPct val="100000"/>
              </a:lnSpc>
              <a:buFontTx/>
              <a:buNone/>
              <a:defRPr/>
            </a:lvl2pPr>
            <a:lvl3pPr marL="1371600" indent="0">
              <a:lnSpc>
                <a:spcPct val="100000"/>
              </a:lnSpc>
              <a:buFontTx/>
              <a:buNone/>
              <a:defRPr/>
            </a:lvl3pPr>
            <a:lvl4pPr marL="2057400" indent="0">
              <a:lnSpc>
                <a:spcPct val="100000"/>
              </a:lnSpc>
              <a:buFontTx/>
              <a:buNone/>
              <a:defRPr/>
            </a:lvl4pPr>
            <a:lvl5pPr marL="2743200" indent="0">
              <a:lnSpc>
                <a:spcPct val="100000"/>
              </a:lnSpc>
              <a:buFontTx/>
              <a:buNone/>
              <a:defRPr/>
            </a:lvl5pPr>
          </a:lstStyle>
          <a:p>
            <a:pPr lvl="0"/>
            <a:r>
              <a:rPr lang="en-GB"/>
              <a:t>Add title here</a:t>
            </a:r>
            <a:endParaRPr lang="en-LT"/>
          </a:p>
        </p:txBody>
      </p:sp>
      <p:sp>
        <p:nvSpPr>
          <p:cNvPr id="9" name="Text Placeholder 28">
            <a:extLst>
              <a:ext uri="{FF2B5EF4-FFF2-40B4-BE49-F238E27FC236}">
                <a16:creationId xmlns:a16="http://schemas.microsoft.com/office/drawing/2014/main" id="{557DDCFC-6B94-C6DE-3A63-5E9C4AFC72C3}"/>
              </a:ext>
            </a:extLst>
          </p:cNvPr>
          <p:cNvSpPr>
            <a:spLocks noGrp="1"/>
          </p:cNvSpPr>
          <p:nvPr>
            <p:ph type="body" sz="quarter" idx="24" hasCustomPrompt="1"/>
          </p:nvPr>
        </p:nvSpPr>
        <p:spPr>
          <a:xfrm>
            <a:off x="1471025" y="6139508"/>
            <a:ext cx="7048230" cy="468467"/>
          </a:xfrm>
        </p:spPr>
        <p:txBody>
          <a:bodyPr anchor="t">
            <a:normAutofit/>
          </a:bodyPr>
          <a:lstStyle>
            <a:lvl1pPr marL="0" indent="0">
              <a:lnSpc>
                <a:spcPct val="100000"/>
              </a:lnSpc>
              <a:buFontTx/>
              <a:buNone/>
              <a:defRPr sz="2100" b="1"/>
            </a:lvl1pPr>
            <a:lvl2pPr marL="685800" indent="0">
              <a:lnSpc>
                <a:spcPct val="100000"/>
              </a:lnSpc>
              <a:buFontTx/>
              <a:buNone/>
              <a:defRPr/>
            </a:lvl2pPr>
            <a:lvl3pPr marL="1371600" indent="0">
              <a:lnSpc>
                <a:spcPct val="100000"/>
              </a:lnSpc>
              <a:buFontTx/>
              <a:buNone/>
              <a:defRPr/>
            </a:lvl3pPr>
            <a:lvl4pPr marL="2057400" indent="0">
              <a:lnSpc>
                <a:spcPct val="100000"/>
              </a:lnSpc>
              <a:buFontTx/>
              <a:buNone/>
              <a:defRPr/>
            </a:lvl4pPr>
            <a:lvl5pPr marL="2743200" indent="0">
              <a:lnSpc>
                <a:spcPct val="100000"/>
              </a:lnSpc>
              <a:buFontTx/>
              <a:buNone/>
              <a:defRPr/>
            </a:lvl5pPr>
          </a:lstStyle>
          <a:p>
            <a:pPr lvl="0"/>
            <a:r>
              <a:rPr lang="en-GB"/>
              <a:t>Add title here</a:t>
            </a:r>
            <a:endParaRPr lang="en-LT"/>
          </a:p>
        </p:txBody>
      </p:sp>
      <p:sp>
        <p:nvSpPr>
          <p:cNvPr id="10" name="Text Placeholder 28">
            <a:extLst>
              <a:ext uri="{FF2B5EF4-FFF2-40B4-BE49-F238E27FC236}">
                <a16:creationId xmlns:a16="http://schemas.microsoft.com/office/drawing/2014/main" id="{0DFB2A1E-7672-0C36-349D-D40369A2F012}"/>
              </a:ext>
            </a:extLst>
          </p:cNvPr>
          <p:cNvSpPr>
            <a:spLocks noGrp="1"/>
          </p:cNvSpPr>
          <p:nvPr>
            <p:ph type="body" sz="quarter" idx="25" hasCustomPrompt="1"/>
          </p:nvPr>
        </p:nvSpPr>
        <p:spPr>
          <a:xfrm>
            <a:off x="9598393" y="2697728"/>
            <a:ext cx="7065269" cy="468467"/>
          </a:xfrm>
        </p:spPr>
        <p:txBody>
          <a:bodyPr anchor="t">
            <a:normAutofit/>
          </a:bodyPr>
          <a:lstStyle>
            <a:lvl1pPr marL="0" indent="0">
              <a:lnSpc>
                <a:spcPct val="100000"/>
              </a:lnSpc>
              <a:buFontTx/>
              <a:buNone/>
              <a:defRPr sz="2100" b="1"/>
            </a:lvl1pPr>
            <a:lvl2pPr marL="685800" indent="0">
              <a:lnSpc>
                <a:spcPct val="100000"/>
              </a:lnSpc>
              <a:buFontTx/>
              <a:buNone/>
              <a:defRPr/>
            </a:lvl2pPr>
            <a:lvl3pPr marL="1371600" indent="0">
              <a:lnSpc>
                <a:spcPct val="100000"/>
              </a:lnSpc>
              <a:buFontTx/>
              <a:buNone/>
              <a:defRPr/>
            </a:lvl3pPr>
            <a:lvl4pPr marL="2057400" indent="0">
              <a:lnSpc>
                <a:spcPct val="100000"/>
              </a:lnSpc>
              <a:buFontTx/>
              <a:buNone/>
              <a:defRPr/>
            </a:lvl4pPr>
            <a:lvl5pPr marL="2743200" indent="0">
              <a:lnSpc>
                <a:spcPct val="100000"/>
              </a:lnSpc>
              <a:buFontTx/>
              <a:buNone/>
              <a:defRPr/>
            </a:lvl5pPr>
          </a:lstStyle>
          <a:p>
            <a:pPr lvl="0"/>
            <a:r>
              <a:rPr lang="en-GB"/>
              <a:t>Add title here</a:t>
            </a:r>
            <a:endParaRPr lang="en-LT"/>
          </a:p>
        </p:txBody>
      </p:sp>
      <p:sp>
        <p:nvSpPr>
          <p:cNvPr id="11" name="Text Placeholder 28">
            <a:extLst>
              <a:ext uri="{FF2B5EF4-FFF2-40B4-BE49-F238E27FC236}">
                <a16:creationId xmlns:a16="http://schemas.microsoft.com/office/drawing/2014/main" id="{FA6B5D1B-DBA1-296D-E2A5-37749280742B}"/>
              </a:ext>
            </a:extLst>
          </p:cNvPr>
          <p:cNvSpPr>
            <a:spLocks noGrp="1"/>
          </p:cNvSpPr>
          <p:nvPr>
            <p:ph type="body" sz="quarter" idx="26" hasCustomPrompt="1"/>
          </p:nvPr>
        </p:nvSpPr>
        <p:spPr>
          <a:xfrm>
            <a:off x="9598394" y="6139508"/>
            <a:ext cx="7048230" cy="468467"/>
          </a:xfrm>
        </p:spPr>
        <p:txBody>
          <a:bodyPr anchor="t">
            <a:normAutofit/>
          </a:bodyPr>
          <a:lstStyle>
            <a:lvl1pPr marL="0" indent="0">
              <a:lnSpc>
                <a:spcPct val="100000"/>
              </a:lnSpc>
              <a:buFontTx/>
              <a:buNone/>
              <a:defRPr sz="2100" b="1"/>
            </a:lvl1pPr>
            <a:lvl2pPr marL="685800" indent="0">
              <a:lnSpc>
                <a:spcPct val="100000"/>
              </a:lnSpc>
              <a:buFontTx/>
              <a:buNone/>
              <a:defRPr/>
            </a:lvl2pPr>
            <a:lvl3pPr marL="1371600" indent="0">
              <a:lnSpc>
                <a:spcPct val="100000"/>
              </a:lnSpc>
              <a:buFontTx/>
              <a:buNone/>
              <a:defRPr/>
            </a:lvl3pPr>
            <a:lvl4pPr marL="2057400" indent="0">
              <a:lnSpc>
                <a:spcPct val="100000"/>
              </a:lnSpc>
              <a:buFontTx/>
              <a:buNone/>
              <a:defRPr/>
            </a:lvl4pPr>
            <a:lvl5pPr marL="2743200" indent="0">
              <a:lnSpc>
                <a:spcPct val="100000"/>
              </a:lnSpc>
              <a:buFontTx/>
              <a:buNone/>
              <a:defRPr/>
            </a:lvl5pPr>
          </a:lstStyle>
          <a:p>
            <a:pPr lvl="0"/>
            <a:r>
              <a:rPr lang="en-GB"/>
              <a:t>Add title here</a:t>
            </a:r>
            <a:endParaRPr lang="en-LT"/>
          </a:p>
        </p:txBody>
      </p:sp>
    </p:spTree>
    <p:extLst>
      <p:ext uri="{BB962C8B-B14F-4D97-AF65-F5344CB8AC3E}">
        <p14:creationId xmlns:p14="http://schemas.microsoft.com/office/powerpoint/2010/main" val="863122951"/>
      </p:ext>
    </p:extLst>
  </p:cSld>
  <p:clrMapOvr>
    <a:masterClrMapping/>
  </p:clrMapOvr>
  <p:hf hdr="0" ftr="0" dt="0"/>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Blank slid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26B13A9-D6F2-A4EC-5249-4EBDDE615453}"/>
              </a:ext>
            </a:extLst>
          </p:cNvPr>
          <p:cNvSpPr/>
          <p:nvPr userDrawn="1"/>
        </p:nvSpPr>
        <p:spPr>
          <a:xfrm>
            <a:off x="1" y="0"/>
            <a:ext cx="18288002" cy="10287000"/>
          </a:xfrm>
          <a:prstGeom prst="rect">
            <a:avLst/>
          </a:prstGeom>
          <a:solidFill>
            <a:srgbClr val="F2F7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p>
        </p:txBody>
      </p:sp>
      <p:pic>
        <p:nvPicPr>
          <p:cNvPr id="3" name="Picture 16">
            <a:extLst>
              <a:ext uri="{FF2B5EF4-FFF2-40B4-BE49-F238E27FC236}">
                <a16:creationId xmlns:a16="http://schemas.microsoft.com/office/drawing/2014/main" id="{F50F15AD-973F-379F-38DE-CD0C141D2065}"/>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257300" y="9310436"/>
            <a:ext cx="1434597" cy="457704"/>
          </a:xfrm>
          <a:prstGeom prst="rect">
            <a:avLst/>
          </a:prstGeom>
        </p:spPr>
      </p:pic>
    </p:spTree>
    <p:extLst>
      <p:ext uri="{BB962C8B-B14F-4D97-AF65-F5344CB8AC3E}">
        <p14:creationId xmlns:p14="http://schemas.microsoft.com/office/powerpoint/2010/main" val="4058916439"/>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64B18-84A3-41E0-AACB-14A9BDC28899}"/>
              </a:ext>
            </a:extLst>
          </p:cNvPr>
          <p:cNvSpPr>
            <a:spLocks noGrp="1"/>
          </p:cNvSpPr>
          <p:nvPr>
            <p:ph type="title"/>
          </p:nvPr>
        </p:nvSpPr>
        <p:spPr>
          <a:xfrm>
            <a:off x="1257300" y="547689"/>
            <a:ext cx="15773400" cy="1456959"/>
          </a:xfrm>
        </p:spPr>
        <p:txBody>
          <a:bodyPr>
            <a:normAutofit/>
          </a:bodyPr>
          <a:lstStyle>
            <a:lvl1pPr>
              <a:defRPr sz="4200">
                <a:solidFill>
                  <a:srgbClr val="000000"/>
                </a:solidFill>
              </a:defRPr>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AF5E7913-1B15-4831-A492-8FD81DA69D91}"/>
              </a:ext>
            </a:extLst>
          </p:cNvPr>
          <p:cNvSpPr>
            <a:spLocks noGrp="1"/>
          </p:cNvSpPr>
          <p:nvPr>
            <p:ph idx="1"/>
          </p:nvPr>
        </p:nvSpPr>
        <p:spPr>
          <a:xfrm>
            <a:off x="1257300" y="2327764"/>
            <a:ext cx="15773400" cy="6937682"/>
          </a:xfrm>
        </p:spPr>
        <p:txBody>
          <a:bodyPr>
            <a:normAutofit/>
          </a:bodyPr>
          <a:lstStyle>
            <a:lvl1pPr>
              <a:lnSpc>
                <a:spcPts val="3600"/>
              </a:lnSpc>
              <a:buClr>
                <a:schemeClr val="accent1"/>
              </a:buClr>
              <a:defRPr sz="2100">
                <a:solidFill>
                  <a:srgbClr val="000000"/>
                </a:solidFill>
              </a:defRPr>
            </a:lvl1pPr>
            <a:lvl2pPr>
              <a:lnSpc>
                <a:spcPts val="3600"/>
              </a:lnSpc>
              <a:buClr>
                <a:schemeClr val="accent1"/>
              </a:buClr>
              <a:defRPr sz="2100">
                <a:solidFill>
                  <a:srgbClr val="000000"/>
                </a:solidFill>
              </a:defRPr>
            </a:lvl2pPr>
            <a:lvl3pPr>
              <a:lnSpc>
                <a:spcPts val="3600"/>
              </a:lnSpc>
              <a:buClr>
                <a:schemeClr val="accent1"/>
              </a:buClr>
              <a:defRPr sz="2100">
                <a:solidFill>
                  <a:srgbClr val="000000"/>
                </a:solidFill>
              </a:defRPr>
            </a:lvl3pPr>
            <a:lvl4pPr>
              <a:lnSpc>
                <a:spcPts val="3600"/>
              </a:lnSpc>
              <a:buClr>
                <a:schemeClr val="accent1"/>
              </a:buClr>
              <a:defRPr sz="2100">
                <a:solidFill>
                  <a:srgbClr val="000000"/>
                </a:solidFill>
              </a:defRPr>
            </a:lvl4pPr>
            <a:lvl5pPr>
              <a:lnSpc>
                <a:spcPts val="3600"/>
              </a:lnSpc>
              <a:buClr>
                <a:schemeClr val="accent1"/>
              </a:buClr>
              <a:defRPr sz="2100">
                <a:solidFill>
                  <a:srgbClr val="000000"/>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Slide Number Placeholder 5">
            <a:extLst>
              <a:ext uri="{FF2B5EF4-FFF2-40B4-BE49-F238E27FC236}">
                <a16:creationId xmlns:a16="http://schemas.microsoft.com/office/drawing/2014/main" id="{5969DDAB-9674-4BE0-A4A4-AA572ED182DA}"/>
              </a:ext>
            </a:extLst>
          </p:cNvPr>
          <p:cNvSpPr>
            <a:spLocks noGrp="1"/>
          </p:cNvSpPr>
          <p:nvPr>
            <p:ph type="sldNum" sz="quarter" idx="12"/>
          </p:nvPr>
        </p:nvSpPr>
        <p:spPr>
          <a:xfrm>
            <a:off x="12915900" y="9265445"/>
            <a:ext cx="4114800" cy="547688"/>
          </a:xfrm>
        </p:spPr>
        <p:txBody>
          <a:bodyPr/>
          <a:lstStyle/>
          <a:p>
            <a:fld id="{B7BD53AE-7240-4391-874D-1B91F412B7AB}" type="slidenum">
              <a:rPr lang="en-US" smtClean="0"/>
              <a:t>‹#›</a:t>
            </a:fld>
            <a:endParaRPr lang="en-US"/>
          </a:p>
        </p:txBody>
      </p:sp>
    </p:spTree>
    <p:extLst>
      <p:ext uri="{BB962C8B-B14F-4D97-AF65-F5344CB8AC3E}">
        <p14:creationId xmlns:p14="http://schemas.microsoft.com/office/powerpoint/2010/main" val="584397056"/>
      </p:ext>
    </p:extLst>
  </p:cSld>
  <p:clrMapOvr>
    <a:masterClrMapping/>
  </p:clrMapOvr>
  <p:hf hdr="0" ftr="0" dt="0"/>
</p:sldLayout>
</file>

<file path=ppt/slideLayouts/slideLayout103.xml><?xml version="1.0" encoding="utf-8"?>
<p:sldLayout xmlns:a="http://schemas.openxmlformats.org/drawingml/2006/main" xmlns:r="http://schemas.openxmlformats.org/officeDocument/2006/relationships" xmlns:p="http://schemas.openxmlformats.org/presentationml/2006/main" type="obj" preserve="1">
  <p:cSld name="Title and Content + color block left">
    <p:spTree>
      <p:nvGrpSpPr>
        <p:cNvPr id="1" name=""/>
        <p:cNvGrpSpPr/>
        <p:nvPr/>
      </p:nvGrpSpPr>
      <p:grpSpPr>
        <a:xfrm>
          <a:off x="0" y="0"/>
          <a:ext cx="0" cy="0"/>
          <a:chOff x="0" y="0"/>
          <a:chExt cx="0" cy="0"/>
        </a:xfrm>
      </p:grpSpPr>
      <p:sp>
        <p:nvSpPr>
          <p:cNvPr id="4" name="Rounded Rectangle 3" descr="Ray of blue light representing speed">
            <a:extLst>
              <a:ext uri="{FF2B5EF4-FFF2-40B4-BE49-F238E27FC236}">
                <a16:creationId xmlns:a16="http://schemas.microsoft.com/office/drawing/2014/main" id="{8F32B15A-1CE7-00B3-3B68-B6FA0F939CC0}"/>
              </a:ext>
            </a:extLst>
          </p:cNvPr>
          <p:cNvSpPr/>
          <p:nvPr/>
        </p:nvSpPr>
        <p:spPr>
          <a:xfrm>
            <a:off x="1" y="0"/>
            <a:ext cx="5539154" cy="10287000"/>
          </a:xfrm>
          <a:prstGeom prst="roundRect">
            <a:avLst>
              <a:gd name="adj" fmla="val 0"/>
            </a:avLst>
          </a:prstGeom>
          <a:gradFill flip="none" rotWithShape="1">
            <a:gsLst>
              <a:gs pos="0">
                <a:srgbClr val="00EF8E"/>
              </a:gs>
              <a:gs pos="38000">
                <a:schemeClr val="bg1"/>
              </a:gs>
              <a:gs pos="100000">
                <a:srgbClr val="53A2F3"/>
              </a:gs>
            </a:gsLst>
            <a:path path="circle">
              <a:fillToRect l="100000" t="100000"/>
            </a:path>
            <a:tileRect r="-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LT" sz="4050"/>
          </a:p>
        </p:txBody>
      </p:sp>
      <p:sp>
        <p:nvSpPr>
          <p:cNvPr id="2" name="Title 1">
            <a:extLst>
              <a:ext uri="{FF2B5EF4-FFF2-40B4-BE49-F238E27FC236}">
                <a16:creationId xmlns:a16="http://schemas.microsoft.com/office/drawing/2014/main" id="{A4A64B18-84A3-41E0-AACB-14A9BDC28899}"/>
              </a:ext>
            </a:extLst>
          </p:cNvPr>
          <p:cNvSpPr>
            <a:spLocks noGrp="1"/>
          </p:cNvSpPr>
          <p:nvPr>
            <p:ph type="title"/>
          </p:nvPr>
        </p:nvSpPr>
        <p:spPr>
          <a:xfrm>
            <a:off x="7036905" y="1493327"/>
            <a:ext cx="9993795" cy="1456959"/>
          </a:xfrm>
        </p:spPr>
        <p:txBody>
          <a:bodyPr>
            <a:normAutofit/>
          </a:bodyPr>
          <a:lstStyle>
            <a:lvl1pPr>
              <a:defRPr sz="4200" b="1">
                <a:solidFill>
                  <a:schemeClr val="tx1">
                    <a:lumMod val="50000"/>
                  </a:schemeClr>
                </a:solidFill>
              </a:defRPr>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AF5E7913-1B15-4831-A492-8FD81DA69D91}"/>
              </a:ext>
            </a:extLst>
          </p:cNvPr>
          <p:cNvSpPr>
            <a:spLocks noGrp="1"/>
          </p:cNvSpPr>
          <p:nvPr>
            <p:ph idx="1"/>
          </p:nvPr>
        </p:nvSpPr>
        <p:spPr>
          <a:xfrm>
            <a:off x="7036905" y="3411869"/>
            <a:ext cx="9993795" cy="5507792"/>
          </a:xfrm>
        </p:spPr>
        <p:txBody>
          <a:bodyPr>
            <a:normAutofit/>
          </a:bodyPr>
          <a:lstStyle>
            <a:lvl1pPr>
              <a:lnSpc>
                <a:spcPts val="3600"/>
              </a:lnSpc>
              <a:buClr>
                <a:schemeClr val="accent1"/>
              </a:buClr>
              <a:defRPr sz="2100">
                <a:solidFill>
                  <a:schemeClr val="tx1">
                    <a:lumMod val="50000"/>
                  </a:schemeClr>
                </a:solidFill>
              </a:defRPr>
            </a:lvl1pPr>
            <a:lvl2pPr>
              <a:lnSpc>
                <a:spcPts val="3600"/>
              </a:lnSpc>
              <a:buClr>
                <a:schemeClr val="accent1"/>
              </a:buClr>
              <a:defRPr sz="2100">
                <a:solidFill>
                  <a:schemeClr val="tx1">
                    <a:lumMod val="50000"/>
                  </a:schemeClr>
                </a:solidFill>
              </a:defRPr>
            </a:lvl2pPr>
            <a:lvl3pPr>
              <a:lnSpc>
                <a:spcPts val="3600"/>
              </a:lnSpc>
              <a:buClr>
                <a:schemeClr val="accent1"/>
              </a:buClr>
              <a:defRPr sz="2100">
                <a:solidFill>
                  <a:schemeClr val="tx1">
                    <a:lumMod val="50000"/>
                  </a:schemeClr>
                </a:solidFill>
              </a:defRPr>
            </a:lvl3pPr>
            <a:lvl4pPr>
              <a:lnSpc>
                <a:spcPts val="3600"/>
              </a:lnSpc>
              <a:buClr>
                <a:schemeClr val="accent1"/>
              </a:buClr>
              <a:defRPr sz="2100">
                <a:solidFill>
                  <a:schemeClr val="tx1">
                    <a:lumMod val="50000"/>
                  </a:schemeClr>
                </a:solidFill>
              </a:defRPr>
            </a:lvl4pPr>
            <a:lvl5pPr>
              <a:lnSpc>
                <a:spcPts val="3600"/>
              </a:lnSpc>
              <a:buClr>
                <a:schemeClr val="accent1"/>
              </a:buClr>
              <a:defRPr sz="2100">
                <a:solidFill>
                  <a:schemeClr val="tx1">
                    <a:lumMod val="50000"/>
                  </a:schemeClr>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Slide Number Placeholder 5">
            <a:extLst>
              <a:ext uri="{FF2B5EF4-FFF2-40B4-BE49-F238E27FC236}">
                <a16:creationId xmlns:a16="http://schemas.microsoft.com/office/drawing/2014/main" id="{5969DDAB-9674-4BE0-A4A4-AA572ED182DA}"/>
              </a:ext>
            </a:extLst>
          </p:cNvPr>
          <p:cNvSpPr>
            <a:spLocks noGrp="1"/>
          </p:cNvSpPr>
          <p:nvPr>
            <p:ph type="sldNum" sz="quarter" idx="12"/>
          </p:nvPr>
        </p:nvSpPr>
        <p:spPr>
          <a:xfrm>
            <a:off x="12915900" y="9265445"/>
            <a:ext cx="4114800" cy="547688"/>
          </a:xfrm>
        </p:spPr>
        <p:txBody>
          <a:bodyPr/>
          <a:lstStyle/>
          <a:p>
            <a:fld id="{B7BD53AE-7240-4391-874D-1B91F412B7AB}" type="slidenum">
              <a:rPr lang="en-US" smtClean="0"/>
              <a:t>‹#›</a:t>
            </a:fld>
            <a:endParaRPr lang="en-US"/>
          </a:p>
        </p:txBody>
      </p:sp>
      <p:pic>
        <p:nvPicPr>
          <p:cNvPr id="5" name="Picture 16">
            <a:extLst>
              <a:ext uri="{FF2B5EF4-FFF2-40B4-BE49-F238E27FC236}">
                <a16:creationId xmlns:a16="http://schemas.microsoft.com/office/drawing/2014/main" id="{C17CF9E9-3FC8-C2FE-EAF4-8921E1D289EC}"/>
              </a:ext>
            </a:extLst>
          </p:cNvPr>
          <p:cNvPicPr>
            <a:picLocks noChangeAspect="1"/>
          </p:cNvPicPr>
          <p:nvPr/>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5914078" y="675490"/>
            <a:ext cx="1116623" cy="356255"/>
          </a:xfrm>
          <a:prstGeom prst="rect">
            <a:avLst/>
          </a:prstGeom>
        </p:spPr>
      </p:pic>
    </p:spTree>
    <p:extLst>
      <p:ext uri="{BB962C8B-B14F-4D97-AF65-F5344CB8AC3E}">
        <p14:creationId xmlns:p14="http://schemas.microsoft.com/office/powerpoint/2010/main" val="2412231409"/>
      </p:ext>
    </p:extLst>
  </p:cSld>
  <p:clrMapOvr>
    <a:masterClrMapping/>
  </p:clrMapOvr>
  <p:hf hdr="0" ftr="0" dt="0"/>
</p:sldLayout>
</file>

<file path=ppt/slideLayouts/slideLayout104.xml><?xml version="1.0" encoding="utf-8"?>
<p:sldLayout xmlns:a="http://schemas.openxmlformats.org/drawingml/2006/main" xmlns:r="http://schemas.openxmlformats.org/officeDocument/2006/relationships" xmlns:p="http://schemas.openxmlformats.org/presentationml/2006/main" type="obj" preserve="1">
  <p:cSld name="Title and Content + color block right">
    <p:spTree>
      <p:nvGrpSpPr>
        <p:cNvPr id="1" name=""/>
        <p:cNvGrpSpPr/>
        <p:nvPr/>
      </p:nvGrpSpPr>
      <p:grpSpPr>
        <a:xfrm>
          <a:off x="0" y="0"/>
          <a:ext cx="0" cy="0"/>
          <a:chOff x="0" y="0"/>
          <a:chExt cx="0" cy="0"/>
        </a:xfrm>
      </p:grpSpPr>
      <p:sp>
        <p:nvSpPr>
          <p:cNvPr id="7" name="Rounded Rectangle 6">
            <a:extLst>
              <a:ext uri="{FF2B5EF4-FFF2-40B4-BE49-F238E27FC236}">
                <a16:creationId xmlns:a16="http://schemas.microsoft.com/office/drawing/2014/main" id="{FE39FE43-8E23-C832-0B3E-F49280ABF0FF}"/>
              </a:ext>
            </a:extLst>
          </p:cNvPr>
          <p:cNvSpPr>
            <a:spLocks/>
          </p:cNvSpPr>
          <p:nvPr/>
        </p:nvSpPr>
        <p:spPr>
          <a:xfrm>
            <a:off x="12748847" y="0"/>
            <a:ext cx="5539154" cy="10287000"/>
          </a:xfrm>
          <a:prstGeom prst="roundRect">
            <a:avLst>
              <a:gd name="adj" fmla="val 0"/>
            </a:avLst>
          </a:prstGeom>
          <a:gradFill flip="none" rotWithShape="1">
            <a:gsLst>
              <a:gs pos="0">
                <a:srgbClr val="A9AFF1"/>
              </a:gs>
              <a:gs pos="35000">
                <a:schemeClr val="accent2">
                  <a:lumMod val="0"/>
                  <a:lumOff val="100000"/>
                </a:schemeClr>
              </a:gs>
              <a:gs pos="100000">
                <a:schemeClr val="accent5"/>
              </a:gs>
            </a:gsLst>
            <a:path path="circle">
              <a:fillToRect l="100000" b="100000"/>
            </a:path>
            <a:tileRect t="-100000" r="-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LT" sz="4050"/>
          </a:p>
        </p:txBody>
      </p:sp>
      <p:sp>
        <p:nvSpPr>
          <p:cNvPr id="2" name="Title 1">
            <a:extLst>
              <a:ext uri="{FF2B5EF4-FFF2-40B4-BE49-F238E27FC236}">
                <a16:creationId xmlns:a16="http://schemas.microsoft.com/office/drawing/2014/main" id="{A4A64B18-84A3-41E0-AACB-14A9BDC28899}"/>
              </a:ext>
            </a:extLst>
          </p:cNvPr>
          <p:cNvSpPr>
            <a:spLocks noGrp="1"/>
          </p:cNvSpPr>
          <p:nvPr>
            <p:ph type="title"/>
          </p:nvPr>
        </p:nvSpPr>
        <p:spPr>
          <a:xfrm>
            <a:off x="1243812" y="1493327"/>
            <a:ext cx="9993795" cy="1456959"/>
          </a:xfrm>
        </p:spPr>
        <p:txBody>
          <a:bodyPr>
            <a:normAutofit/>
          </a:bodyPr>
          <a:lstStyle>
            <a:lvl1pPr>
              <a:defRPr sz="4200" b="1">
                <a:solidFill>
                  <a:schemeClr val="tx1">
                    <a:lumMod val="50000"/>
                  </a:schemeClr>
                </a:solidFill>
              </a:defRPr>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AF5E7913-1B15-4831-A492-8FD81DA69D91}"/>
              </a:ext>
            </a:extLst>
          </p:cNvPr>
          <p:cNvSpPr>
            <a:spLocks noGrp="1"/>
          </p:cNvSpPr>
          <p:nvPr>
            <p:ph idx="1"/>
          </p:nvPr>
        </p:nvSpPr>
        <p:spPr>
          <a:xfrm>
            <a:off x="1243812" y="3411869"/>
            <a:ext cx="9993795" cy="5507792"/>
          </a:xfrm>
        </p:spPr>
        <p:txBody>
          <a:bodyPr>
            <a:normAutofit/>
          </a:bodyPr>
          <a:lstStyle>
            <a:lvl1pPr>
              <a:lnSpc>
                <a:spcPts val="3600"/>
              </a:lnSpc>
              <a:buClr>
                <a:schemeClr val="accent1"/>
              </a:buClr>
              <a:defRPr sz="2100">
                <a:solidFill>
                  <a:schemeClr val="tx1">
                    <a:lumMod val="50000"/>
                  </a:schemeClr>
                </a:solidFill>
              </a:defRPr>
            </a:lvl1pPr>
            <a:lvl2pPr>
              <a:lnSpc>
                <a:spcPts val="3600"/>
              </a:lnSpc>
              <a:buClr>
                <a:schemeClr val="accent1"/>
              </a:buClr>
              <a:defRPr sz="2100">
                <a:solidFill>
                  <a:schemeClr val="tx1">
                    <a:lumMod val="50000"/>
                  </a:schemeClr>
                </a:solidFill>
              </a:defRPr>
            </a:lvl2pPr>
            <a:lvl3pPr>
              <a:lnSpc>
                <a:spcPts val="3600"/>
              </a:lnSpc>
              <a:buClr>
                <a:schemeClr val="accent1"/>
              </a:buClr>
              <a:defRPr sz="2100">
                <a:solidFill>
                  <a:schemeClr val="tx1">
                    <a:lumMod val="50000"/>
                  </a:schemeClr>
                </a:solidFill>
              </a:defRPr>
            </a:lvl3pPr>
            <a:lvl4pPr>
              <a:lnSpc>
                <a:spcPts val="3600"/>
              </a:lnSpc>
              <a:buClr>
                <a:schemeClr val="accent1"/>
              </a:buClr>
              <a:defRPr sz="2100">
                <a:solidFill>
                  <a:schemeClr val="tx1">
                    <a:lumMod val="50000"/>
                  </a:schemeClr>
                </a:solidFill>
              </a:defRPr>
            </a:lvl4pPr>
            <a:lvl5pPr>
              <a:lnSpc>
                <a:spcPts val="3600"/>
              </a:lnSpc>
              <a:buClr>
                <a:schemeClr val="accent1"/>
              </a:buClr>
              <a:defRPr sz="2100">
                <a:solidFill>
                  <a:schemeClr val="tx1">
                    <a:lumMod val="50000"/>
                  </a:schemeClr>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Slide Number Placeholder 5">
            <a:extLst>
              <a:ext uri="{FF2B5EF4-FFF2-40B4-BE49-F238E27FC236}">
                <a16:creationId xmlns:a16="http://schemas.microsoft.com/office/drawing/2014/main" id="{5969DDAB-9674-4BE0-A4A4-AA572ED182DA}"/>
              </a:ext>
            </a:extLst>
          </p:cNvPr>
          <p:cNvSpPr>
            <a:spLocks noGrp="1"/>
          </p:cNvSpPr>
          <p:nvPr>
            <p:ph type="sldNum" sz="quarter" idx="12"/>
          </p:nvPr>
        </p:nvSpPr>
        <p:spPr>
          <a:xfrm>
            <a:off x="12915900" y="9265445"/>
            <a:ext cx="4114800" cy="547688"/>
          </a:xfrm>
        </p:spPr>
        <p:txBody>
          <a:bodyPr/>
          <a:lstStyle/>
          <a:p>
            <a:fld id="{B7BD53AE-7240-4391-874D-1B91F412B7AB}" type="slidenum">
              <a:rPr lang="en-US" smtClean="0"/>
              <a:t>‹#›</a:t>
            </a:fld>
            <a:endParaRPr lang="en-US"/>
          </a:p>
        </p:txBody>
      </p:sp>
      <p:pic>
        <p:nvPicPr>
          <p:cNvPr id="5" name="Picture 16">
            <a:extLst>
              <a:ext uri="{FF2B5EF4-FFF2-40B4-BE49-F238E27FC236}">
                <a16:creationId xmlns:a16="http://schemas.microsoft.com/office/drawing/2014/main" id="{C17CF9E9-3FC8-C2FE-EAF4-8921E1D289EC}"/>
              </a:ext>
            </a:extLst>
          </p:cNvPr>
          <p:cNvPicPr>
            <a:picLocks noChangeAspect="1"/>
          </p:cNvPicPr>
          <p:nvPr/>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5914078" y="675490"/>
            <a:ext cx="1116623" cy="356255"/>
          </a:xfrm>
          <a:prstGeom prst="rect">
            <a:avLst/>
          </a:prstGeom>
        </p:spPr>
      </p:pic>
    </p:spTree>
    <p:extLst>
      <p:ext uri="{BB962C8B-B14F-4D97-AF65-F5344CB8AC3E}">
        <p14:creationId xmlns:p14="http://schemas.microsoft.com/office/powerpoint/2010/main" val="2927295876"/>
      </p:ext>
    </p:extLst>
  </p:cSld>
  <p:clrMapOvr>
    <a:masterClrMapping/>
  </p:clrMapOvr>
  <p:hf hdr="0" ftr="0" dt="0"/>
</p:sldLayout>
</file>

<file path=ppt/slideLayouts/slideLayout105.xml><?xml version="1.0" encoding="utf-8"?>
<p:sldLayout xmlns:a="http://schemas.openxmlformats.org/drawingml/2006/main" xmlns:r="http://schemas.openxmlformats.org/officeDocument/2006/relationships" xmlns:p="http://schemas.openxmlformats.org/presentationml/2006/main" type="obj" preserve="1">
  <p:cSld name="Title and Content + color block left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64B18-84A3-41E0-AACB-14A9BDC28899}"/>
              </a:ext>
            </a:extLst>
          </p:cNvPr>
          <p:cNvSpPr>
            <a:spLocks noGrp="1"/>
          </p:cNvSpPr>
          <p:nvPr>
            <p:ph type="title"/>
          </p:nvPr>
        </p:nvSpPr>
        <p:spPr>
          <a:xfrm>
            <a:off x="7036905" y="1493327"/>
            <a:ext cx="9993795" cy="1456959"/>
          </a:xfrm>
        </p:spPr>
        <p:txBody>
          <a:bodyPr>
            <a:normAutofit/>
          </a:bodyPr>
          <a:lstStyle>
            <a:lvl1pPr>
              <a:defRPr sz="4200" b="1">
                <a:solidFill>
                  <a:schemeClr val="tx1"/>
                </a:solidFill>
              </a:defRPr>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AF5E7913-1B15-4831-A492-8FD81DA69D91}"/>
              </a:ext>
            </a:extLst>
          </p:cNvPr>
          <p:cNvSpPr>
            <a:spLocks noGrp="1"/>
          </p:cNvSpPr>
          <p:nvPr>
            <p:ph idx="1"/>
          </p:nvPr>
        </p:nvSpPr>
        <p:spPr>
          <a:xfrm>
            <a:off x="7036905" y="3411869"/>
            <a:ext cx="9993795" cy="5507792"/>
          </a:xfrm>
        </p:spPr>
        <p:txBody>
          <a:bodyPr>
            <a:normAutofit/>
          </a:bodyPr>
          <a:lstStyle>
            <a:lvl1pPr>
              <a:lnSpc>
                <a:spcPts val="3600"/>
              </a:lnSpc>
              <a:buClr>
                <a:schemeClr val="accent1"/>
              </a:buClr>
              <a:defRPr sz="2100">
                <a:solidFill>
                  <a:schemeClr val="tx1">
                    <a:lumMod val="75000"/>
                  </a:schemeClr>
                </a:solidFill>
              </a:defRPr>
            </a:lvl1pPr>
            <a:lvl2pPr>
              <a:lnSpc>
                <a:spcPts val="3600"/>
              </a:lnSpc>
              <a:buClr>
                <a:schemeClr val="accent1"/>
              </a:buClr>
              <a:defRPr sz="2100">
                <a:solidFill>
                  <a:schemeClr val="tx1">
                    <a:lumMod val="75000"/>
                  </a:schemeClr>
                </a:solidFill>
              </a:defRPr>
            </a:lvl2pPr>
            <a:lvl3pPr>
              <a:lnSpc>
                <a:spcPts val="3600"/>
              </a:lnSpc>
              <a:buClr>
                <a:schemeClr val="accent1"/>
              </a:buClr>
              <a:defRPr sz="2100">
                <a:solidFill>
                  <a:schemeClr val="tx1">
                    <a:lumMod val="75000"/>
                  </a:schemeClr>
                </a:solidFill>
              </a:defRPr>
            </a:lvl3pPr>
            <a:lvl4pPr>
              <a:lnSpc>
                <a:spcPts val="3600"/>
              </a:lnSpc>
              <a:buClr>
                <a:schemeClr val="accent1"/>
              </a:buClr>
              <a:defRPr sz="2100">
                <a:solidFill>
                  <a:schemeClr val="tx1">
                    <a:lumMod val="75000"/>
                  </a:schemeClr>
                </a:solidFill>
              </a:defRPr>
            </a:lvl4pPr>
            <a:lvl5pPr>
              <a:lnSpc>
                <a:spcPts val="3600"/>
              </a:lnSpc>
              <a:buClr>
                <a:schemeClr val="accent1"/>
              </a:buClr>
              <a:defRPr sz="2100">
                <a:solidFill>
                  <a:schemeClr val="tx1">
                    <a:lumMod val="75000"/>
                  </a:schemeClr>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Slide Number Placeholder 5">
            <a:extLst>
              <a:ext uri="{FF2B5EF4-FFF2-40B4-BE49-F238E27FC236}">
                <a16:creationId xmlns:a16="http://schemas.microsoft.com/office/drawing/2014/main" id="{5969DDAB-9674-4BE0-A4A4-AA572ED182DA}"/>
              </a:ext>
            </a:extLst>
          </p:cNvPr>
          <p:cNvSpPr>
            <a:spLocks noGrp="1"/>
          </p:cNvSpPr>
          <p:nvPr>
            <p:ph type="sldNum" sz="quarter" idx="12"/>
          </p:nvPr>
        </p:nvSpPr>
        <p:spPr>
          <a:xfrm>
            <a:off x="12915900" y="9265445"/>
            <a:ext cx="4114800" cy="547688"/>
          </a:xfrm>
        </p:spPr>
        <p:txBody>
          <a:bodyPr/>
          <a:lstStyle/>
          <a:p>
            <a:fld id="{B7BD53AE-7240-4391-874D-1B91F412B7AB}" type="slidenum">
              <a:rPr lang="en-US" smtClean="0"/>
              <a:t>‹#›</a:t>
            </a:fld>
            <a:endParaRPr lang="en-US"/>
          </a:p>
        </p:txBody>
      </p:sp>
      <p:pic>
        <p:nvPicPr>
          <p:cNvPr id="5" name="Picture 16">
            <a:extLst>
              <a:ext uri="{FF2B5EF4-FFF2-40B4-BE49-F238E27FC236}">
                <a16:creationId xmlns:a16="http://schemas.microsoft.com/office/drawing/2014/main" id="{C17CF9E9-3FC8-C2FE-EAF4-8921E1D289EC}"/>
              </a:ext>
            </a:extLst>
          </p:cNvPr>
          <p:cNvPicPr>
            <a:picLocks noChangeAspect="1"/>
          </p:cNvPicPr>
          <p:nvPr/>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5914078" y="675490"/>
            <a:ext cx="1116623" cy="356255"/>
          </a:xfrm>
          <a:prstGeom prst="rect">
            <a:avLst/>
          </a:prstGeom>
        </p:spPr>
      </p:pic>
      <p:sp>
        <p:nvSpPr>
          <p:cNvPr id="7" name="Rounded Rectangle 1">
            <a:extLst>
              <a:ext uri="{FF2B5EF4-FFF2-40B4-BE49-F238E27FC236}">
                <a16:creationId xmlns:a16="http://schemas.microsoft.com/office/drawing/2014/main" id="{877B2347-1A0F-8AC5-B772-4FFE5BB9C0A3}"/>
              </a:ext>
            </a:extLst>
          </p:cNvPr>
          <p:cNvSpPr>
            <a:spLocks/>
          </p:cNvSpPr>
          <p:nvPr/>
        </p:nvSpPr>
        <p:spPr>
          <a:xfrm>
            <a:off x="-1157" y="0"/>
            <a:ext cx="5539155" cy="10287000"/>
          </a:xfrm>
          <a:prstGeom prst="roundRect">
            <a:avLst>
              <a:gd name="adj" fmla="val 0"/>
            </a:avLst>
          </a:prstGeom>
          <a:gradFill flip="none" rotWithShape="1">
            <a:gsLst>
              <a:gs pos="0">
                <a:srgbClr val="FFE53B"/>
              </a:gs>
              <a:gs pos="35000">
                <a:schemeClr val="accent2">
                  <a:lumMod val="0"/>
                  <a:lumOff val="100000"/>
                </a:schemeClr>
              </a:gs>
              <a:gs pos="100000">
                <a:srgbClr val="A9AFF1"/>
              </a:gs>
            </a:gsLst>
            <a:path path="circle">
              <a:fillToRect t="100000" r="100000"/>
            </a:path>
            <a:tileRect l="-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LT" sz="4050"/>
          </a:p>
        </p:txBody>
      </p:sp>
    </p:spTree>
    <p:extLst>
      <p:ext uri="{BB962C8B-B14F-4D97-AF65-F5344CB8AC3E}">
        <p14:creationId xmlns:p14="http://schemas.microsoft.com/office/powerpoint/2010/main" val="2865667711"/>
      </p:ext>
    </p:extLst>
  </p:cSld>
  <p:clrMapOvr>
    <a:masterClrMapping/>
  </p:clrMapOvr>
  <p:hf hdr="0" ftr="0" dt="0"/>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Two-columns-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64B18-84A3-41E0-AACB-14A9BDC28899}"/>
              </a:ext>
            </a:extLst>
          </p:cNvPr>
          <p:cNvSpPr>
            <a:spLocks noGrp="1"/>
          </p:cNvSpPr>
          <p:nvPr>
            <p:ph type="title"/>
          </p:nvPr>
        </p:nvSpPr>
        <p:spPr>
          <a:xfrm>
            <a:off x="1257300" y="547689"/>
            <a:ext cx="15773400" cy="1456959"/>
          </a:xfrm>
        </p:spPr>
        <p:txBody>
          <a:bodyPr>
            <a:normAutofit/>
          </a:bodyPr>
          <a:lstStyle>
            <a:lvl1pPr>
              <a:defRPr sz="4200">
                <a:solidFill>
                  <a:schemeClr val="tx1">
                    <a:lumMod val="50000"/>
                  </a:schemeClr>
                </a:solidFill>
              </a:defRPr>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AF5E7913-1B15-4831-A492-8FD81DA69D91}"/>
              </a:ext>
            </a:extLst>
          </p:cNvPr>
          <p:cNvSpPr>
            <a:spLocks noGrp="1"/>
          </p:cNvSpPr>
          <p:nvPr>
            <p:ph idx="1"/>
          </p:nvPr>
        </p:nvSpPr>
        <p:spPr>
          <a:xfrm>
            <a:off x="1257300" y="2327764"/>
            <a:ext cx="7453383" cy="6937682"/>
          </a:xfrm>
        </p:spPr>
        <p:txBody>
          <a:bodyPr>
            <a:normAutofit/>
          </a:bodyPr>
          <a:lstStyle>
            <a:lvl1pPr>
              <a:lnSpc>
                <a:spcPts val="3600"/>
              </a:lnSpc>
              <a:buClr>
                <a:schemeClr val="accent1"/>
              </a:buClr>
              <a:defRPr sz="2100">
                <a:solidFill>
                  <a:schemeClr val="tx1">
                    <a:lumMod val="50000"/>
                  </a:schemeClr>
                </a:solidFill>
              </a:defRPr>
            </a:lvl1pPr>
            <a:lvl2pPr>
              <a:lnSpc>
                <a:spcPts val="3600"/>
              </a:lnSpc>
              <a:buClr>
                <a:schemeClr val="accent1"/>
              </a:buClr>
              <a:defRPr sz="2100">
                <a:solidFill>
                  <a:schemeClr val="tx1">
                    <a:lumMod val="50000"/>
                  </a:schemeClr>
                </a:solidFill>
              </a:defRPr>
            </a:lvl2pPr>
            <a:lvl3pPr>
              <a:lnSpc>
                <a:spcPts val="3600"/>
              </a:lnSpc>
              <a:buClr>
                <a:schemeClr val="accent1"/>
              </a:buClr>
              <a:defRPr sz="2100">
                <a:solidFill>
                  <a:schemeClr val="tx1">
                    <a:lumMod val="50000"/>
                  </a:schemeClr>
                </a:solidFill>
              </a:defRPr>
            </a:lvl3pPr>
            <a:lvl4pPr>
              <a:lnSpc>
                <a:spcPts val="3600"/>
              </a:lnSpc>
              <a:buClr>
                <a:schemeClr val="accent1"/>
              </a:buClr>
              <a:defRPr sz="2100">
                <a:solidFill>
                  <a:schemeClr val="tx1">
                    <a:lumMod val="50000"/>
                  </a:schemeClr>
                </a:solidFill>
              </a:defRPr>
            </a:lvl4pPr>
            <a:lvl5pPr>
              <a:lnSpc>
                <a:spcPts val="3600"/>
              </a:lnSpc>
              <a:buClr>
                <a:schemeClr val="accent1"/>
              </a:buClr>
              <a:defRPr sz="2100">
                <a:solidFill>
                  <a:schemeClr val="tx1">
                    <a:lumMod val="50000"/>
                  </a:schemeClr>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Slide Number Placeholder 5">
            <a:extLst>
              <a:ext uri="{FF2B5EF4-FFF2-40B4-BE49-F238E27FC236}">
                <a16:creationId xmlns:a16="http://schemas.microsoft.com/office/drawing/2014/main" id="{5969DDAB-9674-4BE0-A4A4-AA572ED182DA}"/>
              </a:ext>
            </a:extLst>
          </p:cNvPr>
          <p:cNvSpPr>
            <a:spLocks noGrp="1"/>
          </p:cNvSpPr>
          <p:nvPr>
            <p:ph type="sldNum" sz="quarter" idx="12"/>
          </p:nvPr>
        </p:nvSpPr>
        <p:spPr>
          <a:xfrm>
            <a:off x="12915900" y="9265445"/>
            <a:ext cx="4114800" cy="547688"/>
          </a:xfrm>
        </p:spPr>
        <p:txBody>
          <a:bodyPr/>
          <a:lstStyle/>
          <a:p>
            <a:fld id="{B7BD53AE-7240-4391-874D-1B91F412B7AB}" type="slidenum">
              <a:rPr lang="en-US" smtClean="0"/>
              <a:t>‹#›</a:t>
            </a:fld>
            <a:endParaRPr lang="en-US"/>
          </a:p>
        </p:txBody>
      </p:sp>
      <p:sp>
        <p:nvSpPr>
          <p:cNvPr id="8" name="Content Placeholder 2">
            <a:extLst>
              <a:ext uri="{FF2B5EF4-FFF2-40B4-BE49-F238E27FC236}">
                <a16:creationId xmlns:a16="http://schemas.microsoft.com/office/drawing/2014/main" id="{7C9BB1EE-E9BC-4021-84F8-C4D400C1193F}"/>
              </a:ext>
            </a:extLst>
          </p:cNvPr>
          <p:cNvSpPr>
            <a:spLocks noGrp="1"/>
          </p:cNvSpPr>
          <p:nvPr>
            <p:ph idx="13"/>
          </p:nvPr>
        </p:nvSpPr>
        <p:spPr>
          <a:xfrm>
            <a:off x="9335068" y="2327764"/>
            <a:ext cx="7695632" cy="6937682"/>
          </a:xfrm>
        </p:spPr>
        <p:txBody>
          <a:bodyPr>
            <a:normAutofit/>
          </a:bodyPr>
          <a:lstStyle>
            <a:lvl1pPr>
              <a:lnSpc>
                <a:spcPts val="3600"/>
              </a:lnSpc>
              <a:buClr>
                <a:schemeClr val="accent1"/>
              </a:buClr>
              <a:defRPr sz="2100">
                <a:solidFill>
                  <a:schemeClr val="tx1">
                    <a:lumMod val="50000"/>
                  </a:schemeClr>
                </a:solidFill>
              </a:defRPr>
            </a:lvl1pPr>
            <a:lvl2pPr>
              <a:lnSpc>
                <a:spcPts val="3600"/>
              </a:lnSpc>
              <a:buClr>
                <a:schemeClr val="accent1"/>
              </a:buClr>
              <a:defRPr sz="2100">
                <a:solidFill>
                  <a:schemeClr val="tx1">
                    <a:lumMod val="50000"/>
                  </a:schemeClr>
                </a:solidFill>
              </a:defRPr>
            </a:lvl2pPr>
            <a:lvl3pPr>
              <a:lnSpc>
                <a:spcPts val="3600"/>
              </a:lnSpc>
              <a:buClr>
                <a:schemeClr val="accent1"/>
              </a:buClr>
              <a:defRPr sz="2100">
                <a:solidFill>
                  <a:schemeClr val="tx1">
                    <a:lumMod val="50000"/>
                  </a:schemeClr>
                </a:solidFill>
              </a:defRPr>
            </a:lvl3pPr>
            <a:lvl4pPr>
              <a:lnSpc>
                <a:spcPts val="3600"/>
              </a:lnSpc>
              <a:buClr>
                <a:schemeClr val="accent1"/>
              </a:buClr>
              <a:defRPr sz="2100">
                <a:solidFill>
                  <a:schemeClr val="tx1">
                    <a:lumMod val="50000"/>
                  </a:schemeClr>
                </a:solidFill>
              </a:defRPr>
            </a:lvl4pPr>
            <a:lvl5pPr>
              <a:lnSpc>
                <a:spcPts val="3600"/>
              </a:lnSpc>
              <a:buClr>
                <a:schemeClr val="accent1"/>
              </a:buClr>
              <a:defRPr sz="2100">
                <a:solidFill>
                  <a:schemeClr val="tx1">
                    <a:lumMod val="50000"/>
                  </a:schemeClr>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pic>
        <p:nvPicPr>
          <p:cNvPr id="9" name="Picture 16">
            <a:extLst>
              <a:ext uri="{FF2B5EF4-FFF2-40B4-BE49-F238E27FC236}">
                <a16:creationId xmlns:a16="http://schemas.microsoft.com/office/drawing/2014/main" id="{F52A4919-441E-BFD1-98A3-A3514743B65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257300" y="9310436"/>
            <a:ext cx="1434597" cy="457704"/>
          </a:xfrm>
          <a:prstGeom prst="rect">
            <a:avLst/>
          </a:prstGeom>
        </p:spPr>
      </p:pic>
    </p:spTree>
    <p:extLst>
      <p:ext uri="{BB962C8B-B14F-4D97-AF65-F5344CB8AC3E}">
        <p14:creationId xmlns:p14="http://schemas.microsoft.com/office/powerpoint/2010/main" val="103860594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Closing-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Shape 26">
            <a:extLst>
              <a:ext uri="{FF2B5EF4-FFF2-40B4-BE49-F238E27FC236}">
                <a16:creationId xmlns:a16="http://schemas.microsoft.com/office/drawing/2014/main" id="{712CE6A4-0966-4B6C-8AE2-BE9B7FA54BA3}"/>
              </a:ext>
            </a:extLst>
          </p:cNvPr>
          <p:cNvSpPr/>
          <p:nvPr/>
        </p:nvSpPr>
        <p:spPr>
          <a:xfrm>
            <a:off x="1226732" y="4235559"/>
            <a:ext cx="15834537" cy="1815882"/>
          </a:xfrm>
          <a:prstGeom prst="rect">
            <a:avLst/>
          </a:prstGeom>
          <a:ln w="12700">
            <a:miter lim="400000"/>
          </a:ln>
          <a:extLst>
            <a:ext uri="{C572A759-6A51-4108-AA02-DFA0A04FC94B}">
              <ma14:wrappingTextBoxFlag xmlns="" xmlns:ma14="http://schemas.microsoft.com/office/mac/drawingml/2011/main" val="1"/>
            </a:ext>
          </a:extLst>
        </p:spPr>
        <p:txBody>
          <a:bodyPr wrap="square" lIns="76200" tIns="76200" rIns="76200" bIns="76200" anchor="ctr">
            <a:spAutoFit/>
          </a:bodyPr>
          <a:lstStyle>
            <a:lvl1pPr>
              <a:defRPr sz="2600">
                <a:solidFill>
                  <a:srgbClr val="687189"/>
                </a:solidFill>
                <a:latin typeface="Roboto Light"/>
                <a:ea typeface="Roboto Light"/>
                <a:cs typeface="Roboto Light"/>
                <a:sym typeface="Roboto Light"/>
              </a:defRPr>
            </a:lvl1pPr>
          </a:lstStyle>
          <a:p>
            <a:pPr marL="0" marR="0" lvl="0" indent="0" algn="ctr" defTabSz="1238250" eaLnBrk="1" fontAlgn="auto" latinLnBrk="0" hangingPunct="1">
              <a:lnSpc>
                <a:spcPct val="100000"/>
              </a:lnSpc>
              <a:spcBef>
                <a:spcPts val="0"/>
              </a:spcBef>
              <a:spcAft>
                <a:spcPts val="0"/>
              </a:spcAft>
              <a:buClrTx/>
              <a:buSzTx/>
              <a:buFontTx/>
              <a:buNone/>
              <a:tabLst/>
              <a:defRPr sz="1800">
                <a:solidFill>
                  <a:srgbClr val="000000"/>
                </a:solidFill>
              </a:defRPr>
            </a:pPr>
            <a:r>
              <a:rPr kumimoji="0" lang="en-US" sz="5400" b="0" i="0" u="none" strike="noStrike" kern="0" cap="none" spc="-225" normalizeH="0" baseline="0" noProof="0">
                <a:ln>
                  <a:noFill/>
                </a:ln>
                <a:solidFill>
                  <a:srgbClr val="FFFFFF"/>
                </a:solidFill>
                <a:effectLst/>
                <a:uLnTx/>
                <a:uFillTx/>
                <a:latin typeface="Open Sans bold"/>
                <a:ea typeface="Roboto Light" panose="02000000000000000000" pitchFamily="2" charset="0"/>
                <a:sym typeface="Roboto Light"/>
              </a:rPr>
              <a:t>Thank you</a:t>
            </a:r>
            <a:r>
              <a:rPr lang="en-US" sz="5400" spc="-225">
                <a:solidFill>
                  <a:srgbClr val="FFFFFF"/>
                </a:solidFill>
                <a:latin typeface="Open Sans bold"/>
                <a:ea typeface="Roboto Light" panose="02000000000000000000" pitchFamily="2" charset="0"/>
              </a:rPr>
              <a:t> for</a:t>
            </a:r>
          </a:p>
          <a:p>
            <a:pPr marL="0" marR="0" lvl="0" indent="0" algn="ctr" defTabSz="1238250" eaLnBrk="1" fontAlgn="auto" latinLnBrk="0" hangingPunct="1">
              <a:lnSpc>
                <a:spcPct val="100000"/>
              </a:lnSpc>
              <a:spcBef>
                <a:spcPts val="0"/>
              </a:spcBef>
              <a:spcAft>
                <a:spcPts val="0"/>
              </a:spcAft>
              <a:buClrTx/>
              <a:buSzTx/>
              <a:buFontTx/>
              <a:buNone/>
              <a:tabLst/>
              <a:defRPr sz="1800">
                <a:solidFill>
                  <a:srgbClr val="000000"/>
                </a:solidFill>
              </a:defRPr>
            </a:pPr>
            <a:r>
              <a:rPr lang="en-US" sz="5400" spc="-225">
                <a:solidFill>
                  <a:srgbClr val="FFFFFF"/>
                </a:solidFill>
                <a:latin typeface="Open Sans bold"/>
                <a:ea typeface="Roboto Light" panose="02000000000000000000" pitchFamily="2" charset="0"/>
              </a:rPr>
              <a:t>y</a:t>
            </a:r>
            <a:r>
              <a:rPr kumimoji="0" lang="en-US" sz="5400" b="0" i="0" u="none" strike="noStrike" kern="0" cap="none" spc="-225" normalizeH="0" baseline="0" noProof="0">
                <a:ln>
                  <a:noFill/>
                </a:ln>
                <a:solidFill>
                  <a:srgbClr val="FFFFFF"/>
                </a:solidFill>
                <a:effectLst/>
                <a:uLnTx/>
                <a:uFillTx/>
                <a:latin typeface="Open Sans bold"/>
                <a:ea typeface="Roboto Light" panose="02000000000000000000" pitchFamily="2" charset="0"/>
                <a:sym typeface="Roboto Light"/>
              </a:rPr>
              <a:t>our time</a:t>
            </a:r>
          </a:p>
        </p:txBody>
      </p:sp>
    </p:spTree>
    <p:extLst>
      <p:ext uri="{BB962C8B-B14F-4D97-AF65-F5344CB8AC3E}">
        <p14:creationId xmlns:p14="http://schemas.microsoft.com/office/powerpoint/2010/main" val="4025043754"/>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cSld name="Divider-Slide-logoBG">
    <p:bg>
      <p:bgPr>
        <a:solidFill>
          <a:srgbClr val="0072C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E2BABE-02B4-4931-8E67-B71145FA932D}"/>
              </a:ext>
            </a:extLst>
          </p:cNvPr>
          <p:cNvSpPr>
            <a:spLocks noGrp="1"/>
          </p:cNvSpPr>
          <p:nvPr>
            <p:ph type="title" hasCustomPrompt="1"/>
          </p:nvPr>
        </p:nvSpPr>
        <p:spPr>
          <a:xfrm>
            <a:off x="1257300" y="4149329"/>
            <a:ext cx="15773400" cy="1988345"/>
          </a:xfrm>
        </p:spPr>
        <p:txBody>
          <a:bodyPr/>
          <a:lstStyle>
            <a:lvl1pPr algn="l">
              <a:defRPr>
                <a:solidFill>
                  <a:schemeClr val="bg1"/>
                </a:solidFill>
              </a:defRPr>
            </a:lvl1pPr>
          </a:lstStyle>
          <a:p>
            <a:r>
              <a:rPr lang="en-US"/>
              <a:t>Click to edit divider slide</a:t>
            </a:r>
          </a:p>
        </p:txBody>
      </p:sp>
    </p:spTree>
    <p:extLst>
      <p:ext uri="{BB962C8B-B14F-4D97-AF65-F5344CB8AC3E}">
        <p14:creationId xmlns:p14="http://schemas.microsoft.com/office/powerpoint/2010/main" val="1651388549"/>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cSld name="DIvider-Slide-blank">
    <p:bg>
      <p:bgPr>
        <a:solidFill>
          <a:srgbClr val="0072C6"/>
        </a:solidFill>
        <a:effectLst/>
      </p:bgPr>
    </p:bg>
    <p:spTree>
      <p:nvGrpSpPr>
        <p:cNvPr id="1" name=""/>
        <p:cNvGrpSpPr/>
        <p:nvPr/>
      </p:nvGrpSpPr>
      <p:grpSpPr>
        <a:xfrm>
          <a:off x="0" y="0"/>
          <a:ext cx="0" cy="0"/>
          <a:chOff x="0" y="0"/>
          <a:chExt cx="0" cy="0"/>
        </a:xfrm>
      </p:grpSpPr>
      <p:pic>
        <p:nvPicPr>
          <p:cNvPr id="5" name="Picture 16">
            <a:extLst>
              <a:ext uri="{FF2B5EF4-FFF2-40B4-BE49-F238E27FC236}">
                <a16:creationId xmlns:a16="http://schemas.microsoft.com/office/drawing/2014/main" id="{908C5E9F-409B-7D41-4387-64CD26AAC654}"/>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257300" y="9310436"/>
            <a:ext cx="1434597" cy="457704"/>
          </a:xfrm>
          <a:prstGeom prst="rect">
            <a:avLst/>
          </a:prstGeom>
        </p:spPr>
      </p:pic>
      <p:sp>
        <p:nvSpPr>
          <p:cNvPr id="2" name="Title 1">
            <a:extLst>
              <a:ext uri="{FF2B5EF4-FFF2-40B4-BE49-F238E27FC236}">
                <a16:creationId xmlns:a16="http://schemas.microsoft.com/office/drawing/2014/main" id="{D3E2BABE-02B4-4931-8E67-B71145FA932D}"/>
              </a:ext>
            </a:extLst>
          </p:cNvPr>
          <p:cNvSpPr>
            <a:spLocks noGrp="1"/>
          </p:cNvSpPr>
          <p:nvPr>
            <p:ph type="title" hasCustomPrompt="1"/>
          </p:nvPr>
        </p:nvSpPr>
        <p:spPr>
          <a:xfrm>
            <a:off x="1257300" y="4149329"/>
            <a:ext cx="15773400" cy="1988345"/>
          </a:xfrm>
        </p:spPr>
        <p:txBody>
          <a:bodyPr/>
          <a:lstStyle>
            <a:lvl1pPr algn="l">
              <a:defRPr>
                <a:solidFill>
                  <a:schemeClr val="bg1"/>
                </a:solidFill>
              </a:defRPr>
            </a:lvl1pPr>
          </a:lstStyle>
          <a:p>
            <a:r>
              <a:rPr lang="en-US"/>
              <a:t>Click to edit divider slide</a:t>
            </a:r>
          </a:p>
        </p:txBody>
      </p:sp>
    </p:spTree>
    <p:extLst>
      <p:ext uri="{BB962C8B-B14F-4D97-AF65-F5344CB8AC3E}">
        <p14:creationId xmlns:p14="http://schemas.microsoft.com/office/powerpoint/2010/main" val="30294601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ivider-Slide5">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16">
            <a:extLst>
              <a:ext uri="{FF2B5EF4-FFF2-40B4-BE49-F238E27FC236}">
                <a16:creationId xmlns:a16="http://schemas.microsoft.com/office/drawing/2014/main" id="{908C5E9F-409B-7D41-4387-64CD26AAC654}"/>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1257300" y="8994968"/>
            <a:ext cx="1434597" cy="457704"/>
          </a:xfrm>
          <a:prstGeom prst="rect">
            <a:avLst/>
          </a:prstGeom>
        </p:spPr>
      </p:pic>
      <p:sp>
        <p:nvSpPr>
          <p:cNvPr id="2" name="Title 1">
            <a:extLst>
              <a:ext uri="{FF2B5EF4-FFF2-40B4-BE49-F238E27FC236}">
                <a16:creationId xmlns:a16="http://schemas.microsoft.com/office/drawing/2014/main" id="{D3E2BABE-02B4-4931-8E67-B71145FA932D}"/>
              </a:ext>
            </a:extLst>
          </p:cNvPr>
          <p:cNvSpPr>
            <a:spLocks noGrp="1"/>
          </p:cNvSpPr>
          <p:nvPr>
            <p:ph type="title" hasCustomPrompt="1"/>
          </p:nvPr>
        </p:nvSpPr>
        <p:spPr>
          <a:xfrm>
            <a:off x="1257302" y="2992597"/>
            <a:ext cx="8051834" cy="2562386"/>
          </a:xfrm>
        </p:spPr>
        <p:txBody>
          <a:bodyPr>
            <a:normAutofit/>
          </a:bodyPr>
          <a:lstStyle>
            <a:lvl1pPr algn="l">
              <a:defRPr sz="14400">
                <a:solidFill>
                  <a:schemeClr val="tx1">
                    <a:lumMod val="50000"/>
                  </a:schemeClr>
                </a:solidFill>
              </a:defRPr>
            </a:lvl1pPr>
          </a:lstStyle>
          <a:p>
            <a:r>
              <a:rPr lang="en-US"/>
              <a:t>#</a:t>
            </a:r>
          </a:p>
        </p:txBody>
      </p:sp>
      <p:sp>
        <p:nvSpPr>
          <p:cNvPr id="4" name="Text Placeholder 3">
            <a:extLst>
              <a:ext uri="{FF2B5EF4-FFF2-40B4-BE49-F238E27FC236}">
                <a16:creationId xmlns:a16="http://schemas.microsoft.com/office/drawing/2014/main" id="{ED80BABD-38A5-BFDE-409B-402E130FE527}"/>
              </a:ext>
            </a:extLst>
          </p:cNvPr>
          <p:cNvSpPr>
            <a:spLocks noGrp="1"/>
          </p:cNvSpPr>
          <p:nvPr>
            <p:ph type="body" sz="quarter" idx="10"/>
          </p:nvPr>
        </p:nvSpPr>
        <p:spPr>
          <a:xfrm>
            <a:off x="1257300" y="5766620"/>
            <a:ext cx="15290007" cy="1444650"/>
          </a:xfrm>
        </p:spPr>
        <p:txBody>
          <a:bodyPr anchor="ctr">
            <a:normAutofit/>
          </a:bodyPr>
          <a:lstStyle>
            <a:lvl1pPr marL="0" indent="0">
              <a:spcBef>
                <a:spcPts val="0"/>
              </a:spcBef>
              <a:buNone/>
              <a:defRPr sz="7200">
                <a:solidFill>
                  <a:schemeClr val="tx1">
                    <a:lumMod val="50000"/>
                  </a:schemeClr>
                </a:solidFill>
              </a:defRPr>
            </a:lvl1pPr>
            <a:lvl2pPr marL="685835" indent="0">
              <a:buNone/>
              <a:defRPr/>
            </a:lvl2pPr>
            <a:lvl3pPr marL="1371669" indent="0">
              <a:buNone/>
              <a:defRPr/>
            </a:lvl3pPr>
            <a:lvl4pPr marL="2057504" indent="0">
              <a:buNone/>
              <a:defRPr/>
            </a:lvl4pPr>
            <a:lvl5pPr marL="2743337" indent="0">
              <a:buNone/>
              <a:defRPr/>
            </a:lvl5pPr>
          </a:lstStyle>
          <a:p>
            <a:pPr lvl="0"/>
            <a:r>
              <a:rPr lang="en-GB"/>
              <a:t>Click to edit Master text styles</a:t>
            </a:r>
            <a:endParaRPr lang="en-LT"/>
          </a:p>
        </p:txBody>
      </p:sp>
      <p:sp>
        <p:nvSpPr>
          <p:cNvPr id="7" name="TextBox 6">
            <a:extLst>
              <a:ext uri="{FF2B5EF4-FFF2-40B4-BE49-F238E27FC236}">
                <a16:creationId xmlns:a16="http://schemas.microsoft.com/office/drawing/2014/main" id="{6D078FF0-B56D-70B3-2583-8D200108D1F9}"/>
              </a:ext>
            </a:extLst>
          </p:cNvPr>
          <p:cNvSpPr txBox="1"/>
          <p:nvPr userDrawn="1"/>
        </p:nvSpPr>
        <p:spPr>
          <a:xfrm>
            <a:off x="1867631" y="960972"/>
            <a:ext cx="1186543" cy="415498"/>
          </a:xfrm>
          <a:prstGeom prst="rect">
            <a:avLst/>
          </a:prstGeom>
          <a:noFill/>
        </p:spPr>
        <p:txBody>
          <a:bodyPr wrap="none" rtlCol="0">
            <a:spAutoFit/>
          </a:bodyPr>
          <a:lstStyle/>
          <a:p>
            <a:r>
              <a:rPr lang="en-LT" sz="2100">
                <a:solidFill>
                  <a:srgbClr val="000000"/>
                </a:solidFill>
              </a:rPr>
              <a:t>Go back</a:t>
            </a:r>
          </a:p>
        </p:txBody>
      </p:sp>
      <p:pic>
        <p:nvPicPr>
          <p:cNvPr id="8" name="Graphic 7" descr="Arrow Up with solid fill">
            <a:extLst>
              <a:ext uri="{FF2B5EF4-FFF2-40B4-BE49-F238E27FC236}">
                <a16:creationId xmlns:a16="http://schemas.microsoft.com/office/drawing/2014/main" id="{9F1F1630-847F-1A33-5C01-C26EFA5911A8}"/>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rot="16200000">
            <a:off x="1257300" y="939975"/>
            <a:ext cx="514317" cy="514317"/>
          </a:xfrm>
          <a:prstGeom prst="rect">
            <a:avLst/>
          </a:prstGeom>
        </p:spPr>
      </p:pic>
    </p:spTree>
    <p:extLst>
      <p:ext uri="{BB962C8B-B14F-4D97-AF65-F5344CB8AC3E}">
        <p14:creationId xmlns:p14="http://schemas.microsoft.com/office/powerpoint/2010/main" val="70787455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ivider-Slide6">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16">
            <a:extLst>
              <a:ext uri="{FF2B5EF4-FFF2-40B4-BE49-F238E27FC236}">
                <a16:creationId xmlns:a16="http://schemas.microsoft.com/office/drawing/2014/main" id="{908C5E9F-409B-7D41-4387-64CD26AAC654}"/>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1257300" y="8994968"/>
            <a:ext cx="1434597" cy="457704"/>
          </a:xfrm>
          <a:prstGeom prst="rect">
            <a:avLst/>
          </a:prstGeom>
        </p:spPr>
      </p:pic>
      <p:sp>
        <p:nvSpPr>
          <p:cNvPr id="2" name="Title 1">
            <a:extLst>
              <a:ext uri="{FF2B5EF4-FFF2-40B4-BE49-F238E27FC236}">
                <a16:creationId xmlns:a16="http://schemas.microsoft.com/office/drawing/2014/main" id="{D3E2BABE-02B4-4931-8E67-B71145FA932D}"/>
              </a:ext>
            </a:extLst>
          </p:cNvPr>
          <p:cNvSpPr>
            <a:spLocks noGrp="1"/>
          </p:cNvSpPr>
          <p:nvPr>
            <p:ph type="title" hasCustomPrompt="1"/>
          </p:nvPr>
        </p:nvSpPr>
        <p:spPr>
          <a:xfrm>
            <a:off x="1257302" y="2992597"/>
            <a:ext cx="8051834" cy="2562386"/>
          </a:xfrm>
        </p:spPr>
        <p:txBody>
          <a:bodyPr>
            <a:normAutofit/>
          </a:bodyPr>
          <a:lstStyle>
            <a:lvl1pPr algn="l">
              <a:defRPr sz="14400">
                <a:solidFill>
                  <a:schemeClr val="tx1">
                    <a:lumMod val="50000"/>
                  </a:schemeClr>
                </a:solidFill>
              </a:defRPr>
            </a:lvl1pPr>
          </a:lstStyle>
          <a:p>
            <a:r>
              <a:rPr lang="en-US"/>
              <a:t>#</a:t>
            </a:r>
          </a:p>
        </p:txBody>
      </p:sp>
      <p:sp>
        <p:nvSpPr>
          <p:cNvPr id="4" name="Text Placeholder 3">
            <a:extLst>
              <a:ext uri="{FF2B5EF4-FFF2-40B4-BE49-F238E27FC236}">
                <a16:creationId xmlns:a16="http://schemas.microsoft.com/office/drawing/2014/main" id="{ED80BABD-38A5-BFDE-409B-402E130FE527}"/>
              </a:ext>
            </a:extLst>
          </p:cNvPr>
          <p:cNvSpPr>
            <a:spLocks noGrp="1"/>
          </p:cNvSpPr>
          <p:nvPr>
            <p:ph type="body" sz="quarter" idx="10"/>
          </p:nvPr>
        </p:nvSpPr>
        <p:spPr>
          <a:xfrm>
            <a:off x="1257300" y="5766620"/>
            <a:ext cx="15290007" cy="1444650"/>
          </a:xfrm>
        </p:spPr>
        <p:txBody>
          <a:bodyPr anchor="ctr">
            <a:normAutofit/>
          </a:bodyPr>
          <a:lstStyle>
            <a:lvl1pPr marL="0" indent="0">
              <a:spcBef>
                <a:spcPts val="0"/>
              </a:spcBef>
              <a:buNone/>
              <a:defRPr sz="7200">
                <a:solidFill>
                  <a:schemeClr val="tx1">
                    <a:lumMod val="50000"/>
                  </a:schemeClr>
                </a:solidFill>
              </a:defRPr>
            </a:lvl1pPr>
            <a:lvl2pPr marL="685835" indent="0">
              <a:buNone/>
              <a:defRPr/>
            </a:lvl2pPr>
            <a:lvl3pPr marL="1371669" indent="0">
              <a:buNone/>
              <a:defRPr/>
            </a:lvl3pPr>
            <a:lvl4pPr marL="2057504" indent="0">
              <a:buNone/>
              <a:defRPr/>
            </a:lvl4pPr>
            <a:lvl5pPr marL="2743337" indent="0">
              <a:buNone/>
              <a:defRPr/>
            </a:lvl5pPr>
          </a:lstStyle>
          <a:p>
            <a:pPr lvl="0"/>
            <a:r>
              <a:rPr lang="en-GB"/>
              <a:t>Click to edit Master text styles</a:t>
            </a:r>
            <a:endParaRPr lang="en-LT"/>
          </a:p>
        </p:txBody>
      </p:sp>
      <p:sp>
        <p:nvSpPr>
          <p:cNvPr id="7" name="TextBox 6">
            <a:extLst>
              <a:ext uri="{FF2B5EF4-FFF2-40B4-BE49-F238E27FC236}">
                <a16:creationId xmlns:a16="http://schemas.microsoft.com/office/drawing/2014/main" id="{6D078FF0-B56D-70B3-2583-8D200108D1F9}"/>
              </a:ext>
            </a:extLst>
          </p:cNvPr>
          <p:cNvSpPr txBox="1"/>
          <p:nvPr userDrawn="1"/>
        </p:nvSpPr>
        <p:spPr>
          <a:xfrm>
            <a:off x="1867631" y="960972"/>
            <a:ext cx="1186543" cy="415498"/>
          </a:xfrm>
          <a:prstGeom prst="rect">
            <a:avLst/>
          </a:prstGeom>
          <a:noFill/>
        </p:spPr>
        <p:txBody>
          <a:bodyPr wrap="none" rtlCol="0">
            <a:spAutoFit/>
          </a:bodyPr>
          <a:lstStyle/>
          <a:p>
            <a:r>
              <a:rPr lang="en-LT" sz="2100">
                <a:solidFill>
                  <a:srgbClr val="000000"/>
                </a:solidFill>
              </a:rPr>
              <a:t>Go back</a:t>
            </a:r>
          </a:p>
        </p:txBody>
      </p:sp>
      <p:pic>
        <p:nvPicPr>
          <p:cNvPr id="8" name="Graphic 7" descr="Arrow Up with solid fill">
            <a:extLst>
              <a:ext uri="{FF2B5EF4-FFF2-40B4-BE49-F238E27FC236}">
                <a16:creationId xmlns:a16="http://schemas.microsoft.com/office/drawing/2014/main" id="{9F1F1630-847F-1A33-5C01-C26EFA5911A8}"/>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rot="16200000">
            <a:off x="1257300" y="939975"/>
            <a:ext cx="514317" cy="514317"/>
          </a:xfrm>
          <a:prstGeom prst="rect">
            <a:avLst/>
          </a:prstGeom>
        </p:spPr>
      </p:pic>
    </p:spTree>
    <p:extLst>
      <p:ext uri="{BB962C8B-B14F-4D97-AF65-F5344CB8AC3E}">
        <p14:creationId xmlns:p14="http://schemas.microsoft.com/office/powerpoint/2010/main" val="418805971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Only-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C38AC0-34C5-4CA2-1D92-FD397901FC09}"/>
              </a:ext>
            </a:extLst>
          </p:cNvPr>
          <p:cNvSpPr>
            <a:spLocks noGrp="1"/>
          </p:cNvSpPr>
          <p:nvPr>
            <p:ph type="title"/>
          </p:nvPr>
        </p:nvSpPr>
        <p:spPr/>
        <p:txBody>
          <a:bodyPr/>
          <a:lstStyle/>
          <a:p>
            <a:r>
              <a:rPr lang="en-US"/>
              <a:t>Click to edit Master title style</a:t>
            </a:r>
            <a:endParaRPr lang="en-GB"/>
          </a:p>
        </p:txBody>
      </p:sp>
      <p:sp>
        <p:nvSpPr>
          <p:cNvPr id="3" name="Slide Number Placeholder 2">
            <a:extLst>
              <a:ext uri="{FF2B5EF4-FFF2-40B4-BE49-F238E27FC236}">
                <a16:creationId xmlns:a16="http://schemas.microsoft.com/office/drawing/2014/main" id="{86032B03-6E7A-4A2D-80F1-21B5FA060A92}"/>
              </a:ext>
            </a:extLst>
          </p:cNvPr>
          <p:cNvSpPr>
            <a:spLocks noGrp="1"/>
          </p:cNvSpPr>
          <p:nvPr>
            <p:ph type="sldNum" sz="quarter" idx="10"/>
          </p:nvPr>
        </p:nvSpPr>
        <p:spPr/>
        <p:txBody>
          <a:bodyPr/>
          <a:lstStyle/>
          <a:p>
            <a:fld id="{B7BD53AE-7240-4391-874D-1B91F412B7AB}" type="slidenum">
              <a:rPr lang="en-US" smtClean="0"/>
              <a:t>‹#›</a:t>
            </a:fld>
            <a:endParaRPr lang="en-US"/>
          </a:p>
        </p:txBody>
      </p:sp>
    </p:spTree>
    <p:extLst>
      <p:ext uri="{BB962C8B-B14F-4D97-AF65-F5344CB8AC3E}">
        <p14:creationId xmlns:p14="http://schemas.microsoft.com/office/powerpoint/2010/main" val="360760818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number-8 block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C38AC0-34C5-4CA2-1D92-FD397901FC09}"/>
              </a:ext>
            </a:extLst>
          </p:cNvPr>
          <p:cNvSpPr>
            <a:spLocks noGrp="1"/>
          </p:cNvSpPr>
          <p:nvPr>
            <p:ph type="title"/>
          </p:nvPr>
        </p:nvSpPr>
        <p:spPr/>
        <p:txBody>
          <a:bodyPr/>
          <a:lstStyle/>
          <a:p>
            <a:r>
              <a:rPr lang="en-US"/>
              <a:t>Click to edit Master title style</a:t>
            </a:r>
            <a:endParaRPr lang="en-GB"/>
          </a:p>
        </p:txBody>
      </p:sp>
      <p:sp>
        <p:nvSpPr>
          <p:cNvPr id="3" name="Slide Number Placeholder 2">
            <a:extLst>
              <a:ext uri="{FF2B5EF4-FFF2-40B4-BE49-F238E27FC236}">
                <a16:creationId xmlns:a16="http://schemas.microsoft.com/office/drawing/2014/main" id="{86032B03-6E7A-4A2D-80F1-21B5FA060A92}"/>
              </a:ext>
            </a:extLst>
          </p:cNvPr>
          <p:cNvSpPr>
            <a:spLocks noGrp="1"/>
          </p:cNvSpPr>
          <p:nvPr>
            <p:ph type="sldNum" sz="quarter" idx="10"/>
          </p:nvPr>
        </p:nvSpPr>
        <p:spPr/>
        <p:txBody>
          <a:bodyPr/>
          <a:lstStyle/>
          <a:p>
            <a:fld id="{B7BD53AE-7240-4391-874D-1B91F412B7AB}" type="slidenum">
              <a:rPr lang="en-US" smtClean="0"/>
              <a:t>‹#›</a:t>
            </a:fld>
            <a:endParaRPr lang="en-US"/>
          </a:p>
        </p:txBody>
      </p:sp>
      <p:sp>
        <p:nvSpPr>
          <p:cNvPr id="4" name="Rectangle: Rounded Corners 41">
            <a:extLst>
              <a:ext uri="{FF2B5EF4-FFF2-40B4-BE49-F238E27FC236}">
                <a16:creationId xmlns:a16="http://schemas.microsoft.com/office/drawing/2014/main" id="{4EF02BA2-F04F-40B2-3202-C8F5A2C0916E}"/>
              </a:ext>
            </a:extLst>
          </p:cNvPr>
          <p:cNvSpPr/>
          <p:nvPr userDrawn="1"/>
        </p:nvSpPr>
        <p:spPr>
          <a:xfrm>
            <a:off x="1172108" y="2244405"/>
            <a:ext cx="3895224" cy="3272220"/>
          </a:xfrm>
          <a:prstGeom prst="roundRect">
            <a:avLst>
              <a:gd name="adj" fmla="val 2221"/>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p>
        </p:txBody>
      </p:sp>
      <p:sp>
        <p:nvSpPr>
          <p:cNvPr id="5" name="Rectangle: Rounded Corners 29">
            <a:extLst>
              <a:ext uri="{FF2B5EF4-FFF2-40B4-BE49-F238E27FC236}">
                <a16:creationId xmlns:a16="http://schemas.microsoft.com/office/drawing/2014/main" id="{A02B553E-D571-ECEE-27C9-323272332CFA}"/>
              </a:ext>
            </a:extLst>
          </p:cNvPr>
          <p:cNvSpPr/>
          <p:nvPr userDrawn="1"/>
        </p:nvSpPr>
        <p:spPr>
          <a:xfrm>
            <a:off x="5184717" y="2267000"/>
            <a:ext cx="3895224" cy="3272220"/>
          </a:xfrm>
          <a:prstGeom prst="roundRect">
            <a:avLst>
              <a:gd name="adj" fmla="val 2221"/>
            </a:avLst>
          </a:prstGeom>
          <a:solidFill>
            <a:srgbClr val="B2B7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920"/>
              </a:lnSpc>
            </a:pPr>
            <a:endParaRPr lang="en-US" sz="4050">
              <a:solidFill>
                <a:srgbClr val="000000"/>
              </a:solidFill>
            </a:endParaRPr>
          </a:p>
        </p:txBody>
      </p:sp>
      <p:sp>
        <p:nvSpPr>
          <p:cNvPr id="6" name="Rectangle: Rounded Corners 36">
            <a:extLst>
              <a:ext uri="{FF2B5EF4-FFF2-40B4-BE49-F238E27FC236}">
                <a16:creationId xmlns:a16="http://schemas.microsoft.com/office/drawing/2014/main" id="{05E121E3-1818-1765-7F10-1B5C0B6234B5}"/>
              </a:ext>
            </a:extLst>
          </p:cNvPr>
          <p:cNvSpPr/>
          <p:nvPr userDrawn="1"/>
        </p:nvSpPr>
        <p:spPr>
          <a:xfrm>
            <a:off x="5184717" y="5700068"/>
            <a:ext cx="3895224" cy="3272220"/>
          </a:xfrm>
          <a:prstGeom prst="roundRect">
            <a:avLst>
              <a:gd name="adj" fmla="val 2221"/>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920"/>
              </a:lnSpc>
            </a:pPr>
            <a:endParaRPr lang="en-US" sz="4050">
              <a:solidFill>
                <a:srgbClr val="000000"/>
              </a:solidFill>
            </a:endParaRPr>
          </a:p>
        </p:txBody>
      </p:sp>
      <p:sp>
        <p:nvSpPr>
          <p:cNvPr id="7" name="Rectangle: Rounded Corners 30">
            <a:extLst>
              <a:ext uri="{FF2B5EF4-FFF2-40B4-BE49-F238E27FC236}">
                <a16:creationId xmlns:a16="http://schemas.microsoft.com/office/drawing/2014/main" id="{C01C7796-C653-17D2-9BFE-4ABD8A7FC3D7}"/>
              </a:ext>
            </a:extLst>
          </p:cNvPr>
          <p:cNvSpPr/>
          <p:nvPr userDrawn="1"/>
        </p:nvSpPr>
        <p:spPr>
          <a:xfrm>
            <a:off x="9197327" y="2267000"/>
            <a:ext cx="3895224" cy="3272220"/>
          </a:xfrm>
          <a:prstGeom prst="roundRect">
            <a:avLst>
              <a:gd name="adj" fmla="val 2221"/>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920"/>
              </a:lnSpc>
            </a:pPr>
            <a:endParaRPr lang="en-US" sz="4050">
              <a:solidFill>
                <a:srgbClr val="000000"/>
              </a:solidFill>
            </a:endParaRPr>
          </a:p>
        </p:txBody>
      </p:sp>
      <p:sp>
        <p:nvSpPr>
          <p:cNvPr id="8" name="Rectangle: Rounded Corners 39">
            <a:extLst>
              <a:ext uri="{FF2B5EF4-FFF2-40B4-BE49-F238E27FC236}">
                <a16:creationId xmlns:a16="http://schemas.microsoft.com/office/drawing/2014/main" id="{451C2359-C98A-1BF8-4017-076A9E0F78A4}"/>
              </a:ext>
            </a:extLst>
          </p:cNvPr>
          <p:cNvSpPr/>
          <p:nvPr userDrawn="1"/>
        </p:nvSpPr>
        <p:spPr>
          <a:xfrm>
            <a:off x="1172108" y="5700068"/>
            <a:ext cx="3895224" cy="3272220"/>
          </a:xfrm>
          <a:prstGeom prst="roundRect">
            <a:avLst>
              <a:gd name="adj" fmla="val 2221"/>
            </a:avLst>
          </a:prstGeom>
          <a:solidFill>
            <a:srgbClr val="2EF2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920"/>
              </a:lnSpc>
            </a:pPr>
            <a:endParaRPr lang="en-US" sz="4050">
              <a:solidFill>
                <a:srgbClr val="000000"/>
              </a:solidFill>
            </a:endParaRPr>
          </a:p>
        </p:txBody>
      </p:sp>
      <p:sp>
        <p:nvSpPr>
          <p:cNvPr id="9" name="Rectangle: Rounded Corners 37">
            <a:extLst>
              <a:ext uri="{FF2B5EF4-FFF2-40B4-BE49-F238E27FC236}">
                <a16:creationId xmlns:a16="http://schemas.microsoft.com/office/drawing/2014/main" id="{23AD7C1C-5B64-BA38-9678-7CFEA9B8F98C}"/>
              </a:ext>
            </a:extLst>
          </p:cNvPr>
          <p:cNvSpPr/>
          <p:nvPr userDrawn="1"/>
        </p:nvSpPr>
        <p:spPr>
          <a:xfrm>
            <a:off x="9197327" y="5700068"/>
            <a:ext cx="3895224" cy="3272220"/>
          </a:xfrm>
          <a:prstGeom prst="roundRect">
            <a:avLst>
              <a:gd name="adj" fmla="val 2221"/>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920"/>
              </a:lnSpc>
            </a:pPr>
            <a:endParaRPr lang="en-US" sz="4050">
              <a:solidFill>
                <a:srgbClr val="000000"/>
              </a:solidFill>
            </a:endParaRPr>
          </a:p>
        </p:txBody>
      </p:sp>
      <p:sp>
        <p:nvSpPr>
          <p:cNvPr id="10" name="Rectangle: Rounded Corners 38">
            <a:extLst>
              <a:ext uri="{FF2B5EF4-FFF2-40B4-BE49-F238E27FC236}">
                <a16:creationId xmlns:a16="http://schemas.microsoft.com/office/drawing/2014/main" id="{C0C41CC9-1927-7BC4-5B1E-4AA8AE7F5847}"/>
              </a:ext>
            </a:extLst>
          </p:cNvPr>
          <p:cNvSpPr/>
          <p:nvPr userDrawn="1"/>
        </p:nvSpPr>
        <p:spPr>
          <a:xfrm>
            <a:off x="13209935" y="5700068"/>
            <a:ext cx="3895224" cy="3272220"/>
          </a:xfrm>
          <a:prstGeom prst="roundRect">
            <a:avLst>
              <a:gd name="adj" fmla="val 2221"/>
            </a:avLst>
          </a:prstGeom>
          <a:solidFill>
            <a:srgbClr val="B2B7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920"/>
              </a:lnSpc>
            </a:pPr>
            <a:endParaRPr lang="en-US" sz="4050">
              <a:solidFill>
                <a:srgbClr val="000000"/>
              </a:solidFill>
            </a:endParaRPr>
          </a:p>
        </p:txBody>
      </p:sp>
      <p:sp>
        <p:nvSpPr>
          <p:cNvPr id="11" name="Rectangle: Rounded Corners 31">
            <a:extLst>
              <a:ext uri="{FF2B5EF4-FFF2-40B4-BE49-F238E27FC236}">
                <a16:creationId xmlns:a16="http://schemas.microsoft.com/office/drawing/2014/main" id="{85D1C6AC-4B27-915E-93D4-EE7AB6783E78}"/>
              </a:ext>
            </a:extLst>
          </p:cNvPr>
          <p:cNvSpPr/>
          <p:nvPr userDrawn="1"/>
        </p:nvSpPr>
        <p:spPr>
          <a:xfrm>
            <a:off x="13209935" y="2267000"/>
            <a:ext cx="3895224" cy="3272220"/>
          </a:xfrm>
          <a:prstGeom prst="roundRect">
            <a:avLst>
              <a:gd name="adj" fmla="val 2221"/>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920"/>
              </a:lnSpc>
            </a:pPr>
            <a:endParaRPr lang="en-US" sz="4050">
              <a:solidFill>
                <a:srgbClr val="000000"/>
              </a:solidFill>
            </a:endParaRPr>
          </a:p>
        </p:txBody>
      </p:sp>
      <p:sp>
        <p:nvSpPr>
          <p:cNvPr id="12" name="TextBox 11">
            <a:extLst>
              <a:ext uri="{FF2B5EF4-FFF2-40B4-BE49-F238E27FC236}">
                <a16:creationId xmlns:a16="http://schemas.microsoft.com/office/drawing/2014/main" id="{4AC78231-FD8E-04C5-F88E-EC5D65F6C8F4}"/>
              </a:ext>
            </a:extLst>
          </p:cNvPr>
          <p:cNvSpPr txBox="1"/>
          <p:nvPr userDrawn="1"/>
        </p:nvSpPr>
        <p:spPr>
          <a:xfrm>
            <a:off x="1471027" y="2476785"/>
            <a:ext cx="784189" cy="738664"/>
          </a:xfrm>
          <a:prstGeom prst="rect">
            <a:avLst/>
          </a:prstGeom>
          <a:noFill/>
        </p:spPr>
        <p:txBody>
          <a:bodyPr wrap="none" rtlCol="0">
            <a:spAutoFit/>
          </a:bodyPr>
          <a:lstStyle/>
          <a:p>
            <a:r>
              <a:rPr lang="en-LT" sz="4200">
                <a:solidFill>
                  <a:srgbClr val="000000"/>
                </a:solidFill>
              </a:rPr>
              <a:t>01</a:t>
            </a:r>
          </a:p>
        </p:txBody>
      </p:sp>
      <p:sp>
        <p:nvSpPr>
          <p:cNvPr id="13" name="Text Placeholder 28">
            <a:extLst>
              <a:ext uri="{FF2B5EF4-FFF2-40B4-BE49-F238E27FC236}">
                <a16:creationId xmlns:a16="http://schemas.microsoft.com/office/drawing/2014/main" id="{618ED7FE-5E75-306A-9A94-1A48D1CDC2C2}"/>
              </a:ext>
            </a:extLst>
          </p:cNvPr>
          <p:cNvSpPr>
            <a:spLocks noGrp="1"/>
          </p:cNvSpPr>
          <p:nvPr>
            <p:ph type="body" sz="quarter" idx="12" hasCustomPrompt="1"/>
          </p:nvPr>
        </p:nvSpPr>
        <p:spPr>
          <a:xfrm>
            <a:off x="1471027" y="3619515"/>
            <a:ext cx="3308279" cy="1539210"/>
          </a:xfrm>
        </p:spPr>
        <p:txBody>
          <a:bodyPr anchor="t">
            <a:normAutofit/>
          </a:bodyPr>
          <a:lstStyle>
            <a:lvl1pPr marL="0" indent="0">
              <a:lnSpc>
                <a:spcPct val="100000"/>
              </a:lnSpc>
              <a:buFontTx/>
              <a:buNone/>
              <a:defRPr sz="2100"/>
            </a:lvl1pPr>
            <a:lvl2pPr marL="685835" indent="0">
              <a:lnSpc>
                <a:spcPct val="100000"/>
              </a:lnSpc>
              <a:buFontTx/>
              <a:buNone/>
              <a:defRPr/>
            </a:lvl2pPr>
            <a:lvl3pPr marL="1371669" indent="0">
              <a:lnSpc>
                <a:spcPct val="100000"/>
              </a:lnSpc>
              <a:buFontTx/>
              <a:buNone/>
              <a:defRPr/>
            </a:lvl3pPr>
            <a:lvl4pPr marL="2057504" indent="0">
              <a:lnSpc>
                <a:spcPct val="100000"/>
              </a:lnSpc>
              <a:buFontTx/>
              <a:buNone/>
              <a:defRPr/>
            </a:lvl4pPr>
            <a:lvl5pPr marL="2743337" indent="0">
              <a:lnSpc>
                <a:spcPct val="100000"/>
              </a:lnSpc>
              <a:buFontTx/>
              <a:buNone/>
              <a:defRPr/>
            </a:lvl5pPr>
          </a:lstStyle>
          <a:p>
            <a:pPr lvl="0"/>
            <a:r>
              <a:rPr lang="en-GB"/>
              <a:t>Add text here</a:t>
            </a:r>
            <a:endParaRPr lang="en-LT"/>
          </a:p>
        </p:txBody>
      </p:sp>
      <p:sp>
        <p:nvSpPr>
          <p:cNvPr id="14" name="TextBox 13">
            <a:extLst>
              <a:ext uri="{FF2B5EF4-FFF2-40B4-BE49-F238E27FC236}">
                <a16:creationId xmlns:a16="http://schemas.microsoft.com/office/drawing/2014/main" id="{78CFBC19-30F0-B520-1836-9D4841D4BDCE}"/>
              </a:ext>
            </a:extLst>
          </p:cNvPr>
          <p:cNvSpPr txBox="1"/>
          <p:nvPr userDrawn="1"/>
        </p:nvSpPr>
        <p:spPr>
          <a:xfrm>
            <a:off x="5492116" y="2476785"/>
            <a:ext cx="784189" cy="738664"/>
          </a:xfrm>
          <a:prstGeom prst="rect">
            <a:avLst/>
          </a:prstGeom>
          <a:noFill/>
        </p:spPr>
        <p:txBody>
          <a:bodyPr wrap="none" rtlCol="0">
            <a:spAutoFit/>
          </a:bodyPr>
          <a:lstStyle/>
          <a:p>
            <a:r>
              <a:rPr lang="en-LT" sz="4200">
                <a:solidFill>
                  <a:srgbClr val="000000"/>
                </a:solidFill>
              </a:rPr>
              <a:t>02</a:t>
            </a:r>
          </a:p>
        </p:txBody>
      </p:sp>
      <p:sp>
        <p:nvSpPr>
          <p:cNvPr id="15" name="Text Placeholder 28">
            <a:extLst>
              <a:ext uri="{FF2B5EF4-FFF2-40B4-BE49-F238E27FC236}">
                <a16:creationId xmlns:a16="http://schemas.microsoft.com/office/drawing/2014/main" id="{7F96D671-40E2-EDCD-211A-7D808D21B9F1}"/>
              </a:ext>
            </a:extLst>
          </p:cNvPr>
          <p:cNvSpPr>
            <a:spLocks noGrp="1"/>
          </p:cNvSpPr>
          <p:nvPr>
            <p:ph type="body" sz="quarter" idx="13" hasCustomPrompt="1"/>
          </p:nvPr>
        </p:nvSpPr>
        <p:spPr>
          <a:xfrm>
            <a:off x="5492116" y="3619515"/>
            <a:ext cx="3308279" cy="1539210"/>
          </a:xfrm>
        </p:spPr>
        <p:txBody>
          <a:bodyPr anchor="t">
            <a:normAutofit/>
          </a:bodyPr>
          <a:lstStyle>
            <a:lvl1pPr marL="0" indent="0">
              <a:lnSpc>
                <a:spcPct val="100000"/>
              </a:lnSpc>
              <a:buFontTx/>
              <a:buNone/>
              <a:defRPr sz="2100"/>
            </a:lvl1pPr>
            <a:lvl2pPr marL="685835" indent="0">
              <a:lnSpc>
                <a:spcPct val="100000"/>
              </a:lnSpc>
              <a:buFontTx/>
              <a:buNone/>
              <a:defRPr/>
            </a:lvl2pPr>
            <a:lvl3pPr marL="1371669" indent="0">
              <a:lnSpc>
                <a:spcPct val="100000"/>
              </a:lnSpc>
              <a:buFontTx/>
              <a:buNone/>
              <a:defRPr/>
            </a:lvl3pPr>
            <a:lvl4pPr marL="2057504" indent="0">
              <a:lnSpc>
                <a:spcPct val="100000"/>
              </a:lnSpc>
              <a:buFontTx/>
              <a:buNone/>
              <a:defRPr/>
            </a:lvl4pPr>
            <a:lvl5pPr marL="2743337" indent="0">
              <a:lnSpc>
                <a:spcPct val="100000"/>
              </a:lnSpc>
              <a:buFontTx/>
              <a:buNone/>
              <a:defRPr/>
            </a:lvl5pPr>
          </a:lstStyle>
          <a:p>
            <a:pPr lvl="0"/>
            <a:r>
              <a:rPr lang="en-GB"/>
              <a:t>Add text here</a:t>
            </a:r>
            <a:endParaRPr lang="en-LT"/>
          </a:p>
        </p:txBody>
      </p:sp>
      <p:sp>
        <p:nvSpPr>
          <p:cNvPr id="16" name="TextBox 15">
            <a:extLst>
              <a:ext uri="{FF2B5EF4-FFF2-40B4-BE49-F238E27FC236}">
                <a16:creationId xmlns:a16="http://schemas.microsoft.com/office/drawing/2014/main" id="{46F47091-3120-5602-180E-08859D2D5DA5}"/>
              </a:ext>
            </a:extLst>
          </p:cNvPr>
          <p:cNvSpPr txBox="1"/>
          <p:nvPr userDrawn="1"/>
        </p:nvSpPr>
        <p:spPr>
          <a:xfrm>
            <a:off x="9487646" y="2476785"/>
            <a:ext cx="784189" cy="738664"/>
          </a:xfrm>
          <a:prstGeom prst="rect">
            <a:avLst/>
          </a:prstGeom>
          <a:noFill/>
        </p:spPr>
        <p:txBody>
          <a:bodyPr wrap="none" rtlCol="0">
            <a:spAutoFit/>
          </a:bodyPr>
          <a:lstStyle/>
          <a:p>
            <a:r>
              <a:rPr lang="en-LT" sz="4200">
                <a:solidFill>
                  <a:srgbClr val="000000"/>
                </a:solidFill>
              </a:rPr>
              <a:t>03</a:t>
            </a:r>
          </a:p>
        </p:txBody>
      </p:sp>
      <p:sp>
        <p:nvSpPr>
          <p:cNvPr id="17" name="Text Placeholder 28">
            <a:extLst>
              <a:ext uri="{FF2B5EF4-FFF2-40B4-BE49-F238E27FC236}">
                <a16:creationId xmlns:a16="http://schemas.microsoft.com/office/drawing/2014/main" id="{6420A0DE-2AFA-D08E-BC3E-42B761E6A362}"/>
              </a:ext>
            </a:extLst>
          </p:cNvPr>
          <p:cNvSpPr>
            <a:spLocks noGrp="1"/>
          </p:cNvSpPr>
          <p:nvPr>
            <p:ph type="body" sz="quarter" idx="14" hasCustomPrompt="1"/>
          </p:nvPr>
        </p:nvSpPr>
        <p:spPr>
          <a:xfrm>
            <a:off x="9487646" y="3619515"/>
            <a:ext cx="3308279" cy="1539210"/>
          </a:xfrm>
        </p:spPr>
        <p:txBody>
          <a:bodyPr anchor="t">
            <a:normAutofit/>
          </a:bodyPr>
          <a:lstStyle>
            <a:lvl1pPr marL="0" indent="0">
              <a:lnSpc>
                <a:spcPct val="100000"/>
              </a:lnSpc>
              <a:buFontTx/>
              <a:buNone/>
              <a:defRPr sz="2100"/>
            </a:lvl1pPr>
            <a:lvl2pPr marL="685835" indent="0">
              <a:lnSpc>
                <a:spcPct val="100000"/>
              </a:lnSpc>
              <a:buFontTx/>
              <a:buNone/>
              <a:defRPr/>
            </a:lvl2pPr>
            <a:lvl3pPr marL="1371669" indent="0">
              <a:lnSpc>
                <a:spcPct val="100000"/>
              </a:lnSpc>
              <a:buFontTx/>
              <a:buNone/>
              <a:defRPr/>
            </a:lvl3pPr>
            <a:lvl4pPr marL="2057504" indent="0">
              <a:lnSpc>
                <a:spcPct val="100000"/>
              </a:lnSpc>
              <a:buFontTx/>
              <a:buNone/>
              <a:defRPr/>
            </a:lvl4pPr>
            <a:lvl5pPr marL="2743337" indent="0">
              <a:lnSpc>
                <a:spcPct val="100000"/>
              </a:lnSpc>
              <a:buFontTx/>
              <a:buNone/>
              <a:defRPr/>
            </a:lvl5pPr>
          </a:lstStyle>
          <a:p>
            <a:pPr lvl="0"/>
            <a:r>
              <a:rPr lang="en-GB"/>
              <a:t>Add text here</a:t>
            </a:r>
            <a:endParaRPr lang="en-LT"/>
          </a:p>
        </p:txBody>
      </p:sp>
      <p:sp>
        <p:nvSpPr>
          <p:cNvPr id="18" name="TextBox 17">
            <a:extLst>
              <a:ext uri="{FF2B5EF4-FFF2-40B4-BE49-F238E27FC236}">
                <a16:creationId xmlns:a16="http://schemas.microsoft.com/office/drawing/2014/main" id="{58E47B51-A82B-6D28-A69E-87D887AC6FB3}"/>
              </a:ext>
            </a:extLst>
          </p:cNvPr>
          <p:cNvSpPr txBox="1"/>
          <p:nvPr userDrawn="1"/>
        </p:nvSpPr>
        <p:spPr>
          <a:xfrm>
            <a:off x="13483175" y="2476785"/>
            <a:ext cx="784189" cy="738664"/>
          </a:xfrm>
          <a:prstGeom prst="rect">
            <a:avLst/>
          </a:prstGeom>
          <a:noFill/>
        </p:spPr>
        <p:txBody>
          <a:bodyPr wrap="none" rtlCol="0">
            <a:spAutoFit/>
          </a:bodyPr>
          <a:lstStyle/>
          <a:p>
            <a:r>
              <a:rPr lang="en-LT" sz="4200">
                <a:solidFill>
                  <a:srgbClr val="000000"/>
                </a:solidFill>
              </a:rPr>
              <a:t>04</a:t>
            </a:r>
          </a:p>
        </p:txBody>
      </p:sp>
      <p:sp>
        <p:nvSpPr>
          <p:cNvPr id="19" name="Text Placeholder 28">
            <a:extLst>
              <a:ext uri="{FF2B5EF4-FFF2-40B4-BE49-F238E27FC236}">
                <a16:creationId xmlns:a16="http://schemas.microsoft.com/office/drawing/2014/main" id="{AD6D88B6-1F71-AAED-03B4-E85451E74DF9}"/>
              </a:ext>
            </a:extLst>
          </p:cNvPr>
          <p:cNvSpPr>
            <a:spLocks noGrp="1"/>
          </p:cNvSpPr>
          <p:nvPr>
            <p:ph type="body" sz="quarter" idx="15" hasCustomPrompt="1"/>
          </p:nvPr>
        </p:nvSpPr>
        <p:spPr>
          <a:xfrm>
            <a:off x="13483175" y="3619515"/>
            <a:ext cx="3308279" cy="1539210"/>
          </a:xfrm>
        </p:spPr>
        <p:txBody>
          <a:bodyPr anchor="t">
            <a:normAutofit/>
          </a:bodyPr>
          <a:lstStyle>
            <a:lvl1pPr marL="0" indent="0">
              <a:lnSpc>
                <a:spcPct val="100000"/>
              </a:lnSpc>
              <a:buFontTx/>
              <a:buNone/>
              <a:defRPr sz="2100"/>
            </a:lvl1pPr>
            <a:lvl2pPr marL="685835" indent="0">
              <a:lnSpc>
                <a:spcPct val="100000"/>
              </a:lnSpc>
              <a:buFontTx/>
              <a:buNone/>
              <a:defRPr/>
            </a:lvl2pPr>
            <a:lvl3pPr marL="1371669" indent="0">
              <a:lnSpc>
                <a:spcPct val="100000"/>
              </a:lnSpc>
              <a:buFontTx/>
              <a:buNone/>
              <a:defRPr/>
            </a:lvl3pPr>
            <a:lvl4pPr marL="2057504" indent="0">
              <a:lnSpc>
                <a:spcPct val="100000"/>
              </a:lnSpc>
              <a:buFontTx/>
              <a:buNone/>
              <a:defRPr/>
            </a:lvl4pPr>
            <a:lvl5pPr marL="2743337" indent="0">
              <a:lnSpc>
                <a:spcPct val="100000"/>
              </a:lnSpc>
              <a:buFontTx/>
              <a:buNone/>
              <a:defRPr/>
            </a:lvl5pPr>
          </a:lstStyle>
          <a:p>
            <a:pPr lvl="0"/>
            <a:r>
              <a:rPr lang="en-GB"/>
              <a:t>Add text here</a:t>
            </a:r>
            <a:endParaRPr lang="en-LT"/>
          </a:p>
        </p:txBody>
      </p:sp>
      <p:sp>
        <p:nvSpPr>
          <p:cNvPr id="20" name="TextBox 19">
            <a:extLst>
              <a:ext uri="{FF2B5EF4-FFF2-40B4-BE49-F238E27FC236}">
                <a16:creationId xmlns:a16="http://schemas.microsoft.com/office/drawing/2014/main" id="{5231544C-0954-1E7A-F924-D83B3BD21268}"/>
              </a:ext>
            </a:extLst>
          </p:cNvPr>
          <p:cNvSpPr txBox="1"/>
          <p:nvPr userDrawn="1"/>
        </p:nvSpPr>
        <p:spPr>
          <a:xfrm>
            <a:off x="1471027" y="5978199"/>
            <a:ext cx="784189" cy="738664"/>
          </a:xfrm>
          <a:prstGeom prst="rect">
            <a:avLst/>
          </a:prstGeom>
          <a:noFill/>
        </p:spPr>
        <p:txBody>
          <a:bodyPr wrap="none" rtlCol="0">
            <a:spAutoFit/>
          </a:bodyPr>
          <a:lstStyle/>
          <a:p>
            <a:r>
              <a:rPr lang="en-LT" sz="4200">
                <a:solidFill>
                  <a:srgbClr val="000000"/>
                </a:solidFill>
              </a:rPr>
              <a:t>05</a:t>
            </a:r>
          </a:p>
        </p:txBody>
      </p:sp>
      <p:sp>
        <p:nvSpPr>
          <p:cNvPr id="21" name="Text Placeholder 28">
            <a:extLst>
              <a:ext uri="{FF2B5EF4-FFF2-40B4-BE49-F238E27FC236}">
                <a16:creationId xmlns:a16="http://schemas.microsoft.com/office/drawing/2014/main" id="{57914EF3-9298-78DE-AA52-CD148E20BB14}"/>
              </a:ext>
            </a:extLst>
          </p:cNvPr>
          <p:cNvSpPr>
            <a:spLocks noGrp="1"/>
          </p:cNvSpPr>
          <p:nvPr>
            <p:ph type="body" sz="quarter" idx="16" hasCustomPrompt="1"/>
          </p:nvPr>
        </p:nvSpPr>
        <p:spPr>
          <a:xfrm>
            <a:off x="1471027" y="7120929"/>
            <a:ext cx="3308279" cy="1539210"/>
          </a:xfrm>
        </p:spPr>
        <p:txBody>
          <a:bodyPr anchor="t">
            <a:normAutofit/>
          </a:bodyPr>
          <a:lstStyle>
            <a:lvl1pPr marL="0" indent="0">
              <a:lnSpc>
                <a:spcPct val="100000"/>
              </a:lnSpc>
              <a:buFontTx/>
              <a:buNone/>
              <a:defRPr sz="2100"/>
            </a:lvl1pPr>
            <a:lvl2pPr marL="685835" indent="0">
              <a:lnSpc>
                <a:spcPct val="100000"/>
              </a:lnSpc>
              <a:buFontTx/>
              <a:buNone/>
              <a:defRPr/>
            </a:lvl2pPr>
            <a:lvl3pPr marL="1371669" indent="0">
              <a:lnSpc>
                <a:spcPct val="100000"/>
              </a:lnSpc>
              <a:buFontTx/>
              <a:buNone/>
              <a:defRPr/>
            </a:lvl3pPr>
            <a:lvl4pPr marL="2057504" indent="0">
              <a:lnSpc>
                <a:spcPct val="100000"/>
              </a:lnSpc>
              <a:buFontTx/>
              <a:buNone/>
              <a:defRPr/>
            </a:lvl4pPr>
            <a:lvl5pPr marL="2743337" indent="0">
              <a:lnSpc>
                <a:spcPct val="100000"/>
              </a:lnSpc>
              <a:buFontTx/>
              <a:buNone/>
              <a:defRPr/>
            </a:lvl5pPr>
          </a:lstStyle>
          <a:p>
            <a:pPr lvl="0"/>
            <a:r>
              <a:rPr lang="en-GB"/>
              <a:t>Add text here</a:t>
            </a:r>
            <a:endParaRPr lang="en-LT"/>
          </a:p>
        </p:txBody>
      </p:sp>
      <p:sp>
        <p:nvSpPr>
          <p:cNvPr id="22" name="TextBox 21">
            <a:extLst>
              <a:ext uri="{FF2B5EF4-FFF2-40B4-BE49-F238E27FC236}">
                <a16:creationId xmlns:a16="http://schemas.microsoft.com/office/drawing/2014/main" id="{8720226B-1F56-9750-7B21-9B692006954C}"/>
              </a:ext>
            </a:extLst>
          </p:cNvPr>
          <p:cNvSpPr txBox="1"/>
          <p:nvPr userDrawn="1"/>
        </p:nvSpPr>
        <p:spPr>
          <a:xfrm>
            <a:off x="5492116" y="5978199"/>
            <a:ext cx="784189" cy="738664"/>
          </a:xfrm>
          <a:prstGeom prst="rect">
            <a:avLst/>
          </a:prstGeom>
          <a:noFill/>
        </p:spPr>
        <p:txBody>
          <a:bodyPr wrap="none" rtlCol="0">
            <a:spAutoFit/>
          </a:bodyPr>
          <a:lstStyle/>
          <a:p>
            <a:r>
              <a:rPr lang="en-LT" sz="4200">
                <a:solidFill>
                  <a:srgbClr val="000000"/>
                </a:solidFill>
              </a:rPr>
              <a:t>06</a:t>
            </a:r>
          </a:p>
        </p:txBody>
      </p:sp>
      <p:sp>
        <p:nvSpPr>
          <p:cNvPr id="23" name="Text Placeholder 28">
            <a:extLst>
              <a:ext uri="{FF2B5EF4-FFF2-40B4-BE49-F238E27FC236}">
                <a16:creationId xmlns:a16="http://schemas.microsoft.com/office/drawing/2014/main" id="{32290FAD-0A4E-E985-6720-32D31AD9C2C6}"/>
              </a:ext>
            </a:extLst>
          </p:cNvPr>
          <p:cNvSpPr>
            <a:spLocks noGrp="1"/>
          </p:cNvSpPr>
          <p:nvPr>
            <p:ph type="body" sz="quarter" idx="17" hasCustomPrompt="1"/>
          </p:nvPr>
        </p:nvSpPr>
        <p:spPr>
          <a:xfrm>
            <a:off x="5492116" y="7120929"/>
            <a:ext cx="3308279" cy="1539210"/>
          </a:xfrm>
        </p:spPr>
        <p:txBody>
          <a:bodyPr anchor="t">
            <a:normAutofit/>
          </a:bodyPr>
          <a:lstStyle>
            <a:lvl1pPr marL="0" indent="0">
              <a:lnSpc>
                <a:spcPct val="100000"/>
              </a:lnSpc>
              <a:buFontTx/>
              <a:buNone/>
              <a:defRPr sz="2100"/>
            </a:lvl1pPr>
            <a:lvl2pPr marL="685835" indent="0">
              <a:lnSpc>
                <a:spcPct val="100000"/>
              </a:lnSpc>
              <a:buFontTx/>
              <a:buNone/>
              <a:defRPr/>
            </a:lvl2pPr>
            <a:lvl3pPr marL="1371669" indent="0">
              <a:lnSpc>
                <a:spcPct val="100000"/>
              </a:lnSpc>
              <a:buFontTx/>
              <a:buNone/>
              <a:defRPr/>
            </a:lvl3pPr>
            <a:lvl4pPr marL="2057504" indent="0">
              <a:lnSpc>
                <a:spcPct val="100000"/>
              </a:lnSpc>
              <a:buFontTx/>
              <a:buNone/>
              <a:defRPr/>
            </a:lvl4pPr>
            <a:lvl5pPr marL="2743337" indent="0">
              <a:lnSpc>
                <a:spcPct val="100000"/>
              </a:lnSpc>
              <a:buFontTx/>
              <a:buNone/>
              <a:defRPr/>
            </a:lvl5pPr>
          </a:lstStyle>
          <a:p>
            <a:pPr lvl="0"/>
            <a:r>
              <a:rPr lang="en-GB"/>
              <a:t>Add text here</a:t>
            </a:r>
            <a:endParaRPr lang="en-LT"/>
          </a:p>
        </p:txBody>
      </p:sp>
      <p:sp>
        <p:nvSpPr>
          <p:cNvPr id="24" name="TextBox 23">
            <a:extLst>
              <a:ext uri="{FF2B5EF4-FFF2-40B4-BE49-F238E27FC236}">
                <a16:creationId xmlns:a16="http://schemas.microsoft.com/office/drawing/2014/main" id="{63EE06CA-C6E0-CDAB-7206-7966C2C91B2C}"/>
              </a:ext>
            </a:extLst>
          </p:cNvPr>
          <p:cNvSpPr txBox="1"/>
          <p:nvPr userDrawn="1"/>
        </p:nvSpPr>
        <p:spPr>
          <a:xfrm>
            <a:off x="9487646" y="5978199"/>
            <a:ext cx="784189" cy="738664"/>
          </a:xfrm>
          <a:prstGeom prst="rect">
            <a:avLst/>
          </a:prstGeom>
          <a:noFill/>
        </p:spPr>
        <p:txBody>
          <a:bodyPr wrap="none" rtlCol="0">
            <a:spAutoFit/>
          </a:bodyPr>
          <a:lstStyle/>
          <a:p>
            <a:r>
              <a:rPr lang="en-LT" sz="4200">
                <a:solidFill>
                  <a:srgbClr val="000000"/>
                </a:solidFill>
              </a:rPr>
              <a:t>07</a:t>
            </a:r>
          </a:p>
        </p:txBody>
      </p:sp>
      <p:sp>
        <p:nvSpPr>
          <p:cNvPr id="25" name="Text Placeholder 28">
            <a:extLst>
              <a:ext uri="{FF2B5EF4-FFF2-40B4-BE49-F238E27FC236}">
                <a16:creationId xmlns:a16="http://schemas.microsoft.com/office/drawing/2014/main" id="{03953ED4-1541-FB6A-9179-6BA279391ED8}"/>
              </a:ext>
            </a:extLst>
          </p:cNvPr>
          <p:cNvSpPr>
            <a:spLocks noGrp="1"/>
          </p:cNvSpPr>
          <p:nvPr>
            <p:ph type="body" sz="quarter" idx="18" hasCustomPrompt="1"/>
          </p:nvPr>
        </p:nvSpPr>
        <p:spPr>
          <a:xfrm>
            <a:off x="9487646" y="7120929"/>
            <a:ext cx="3308279" cy="1539210"/>
          </a:xfrm>
        </p:spPr>
        <p:txBody>
          <a:bodyPr anchor="t">
            <a:normAutofit/>
          </a:bodyPr>
          <a:lstStyle>
            <a:lvl1pPr marL="0" indent="0">
              <a:lnSpc>
                <a:spcPct val="100000"/>
              </a:lnSpc>
              <a:buFontTx/>
              <a:buNone/>
              <a:defRPr sz="2100"/>
            </a:lvl1pPr>
            <a:lvl2pPr marL="685835" indent="0">
              <a:lnSpc>
                <a:spcPct val="100000"/>
              </a:lnSpc>
              <a:buFontTx/>
              <a:buNone/>
              <a:defRPr/>
            </a:lvl2pPr>
            <a:lvl3pPr marL="1371669" indent="0">
              <a:lnSpc>
                <a:spcPct val="100000"/>
              </a:lnSpc>
              <a:buFontTx/>
              <a:buNone/>
              <a:defRPr/>
            </a:lvl3pPr>
            <a:lvl4pPr marL="2057504" indent="0">
              <a:lnSpc>
                <a:spcPct val="100000"/>
              </a:lnSpc>
              <a:buFontTx/>
              <a:buNone/>
              <a:defRPr/>
            </a:lvl4pPr>
            <a:lvl5pPr marL="2743337" indent="0">
              <a:lnSpc>
                <a:spcPct val="100000"/>
              </a:lnSpc>
              <a:buFontTx/>
              <a:buNone/>
              <a:defRPr/>
            </a:lvl5pPr>
          </a:lstStyle>
          <a:p>
            <a:pPr lvl="0"/>
            <a:r>
              <a:rPr lang="en-GB"/>
              <a:t>Add text here</a:t>
            </a:r>
            <a:endParaRPr lang="en-LT"/>
          </a:p>
        </p:txBody>
      </p:sp>
      <p:sp>
        <p:nvSpPr>
          <p:cNvPr id="26" name="TextBox 25">
            <a:extLst>
              <a:ext uri="{FF2B5EF4-FFF2-40B4-BE49-F238E27FC236}">
                <a16:creationId xmlns:a16="http://schemas.microsoft.com/office/drawing/2014/main" id="{F7EE518D-037E-FAA0-2253-C732F3A54069}"/>
              </a:ext>
            </a:extLst>
          </p:cNvPr>
          <p:cNvSpPr txBox="1"/>
          <p:nvPr userDrawn="1"/>
        </p:nvSpPr>
        <p:spPr>
          <a:xfrm>
            <a:off x="13483175" y="5978199"/>
            <a:ext cx="784189" cy="738664"/>
          </a:xfrm>
          <a:prstGeom prst="rect">
            <a:avLst/>
          </a:prstGeom>
          <a:noFill/>
        </p:spPr>
        <p:txBody>
          <a:bodyPr wrap="none" rtlCol="0">
            <a:spAutoFit/>
          </a:bodyPr>
          <a:lstStyle/>
          <a:p>
            <a:r>
              <a:rPr lang="en-LT" sz="4200">
                <a:solidFill>
                  <a:srgbClr val="000000"/>
                </a:solidFill>
              </a:rPr>
              <a:t>08</a:t>
            </a:r>
          </a:p>
        </p:txBody>
      </p:sp>
      <p:sp>
        <p:nvSpPr>
          <p:cNvPr id="27" name="Text Placeholder 28">
            <a:extLst>
              <a:ext uri="{FF2B5EF4-FFF2-40B4-BE49-F238E27FC236}">
                <a16:creationId xmlns:a16="http://schemas.microsoft.com/office/drawing/2014/main" id="{1CF083DF-B991-DF8C-E303-3A59D7AF1453}"/>
              </a:ext>
            </a:extLst>
          </p:cNvPr>
          <p:cNvSpPr>
            <a:spLocks noGrp="1"/>
          </p:cNvSpPr>
          <p:nvPr>
            <p:ph type="body" sz="quarter" idx="19" hasCustomPrompt="1"/>
          </p:nvPr>
        </p:nvSpPr>
        <p:spPr>
          <a:xfrm>
            <a:off x="13483175" y="7120929"/>
            <a:ext cx="3308279" cy="1539210"/>
          </a:xfrm>
        </p:spPr>
        <p:txBody>
          <a:bodyPr anchor="t">
            <a:normAutofit/>
          </a:bodyPr>
          <a:lstStyle>
            <a:lvl1pPr marL="0" indent="0">
              <a:lnSpc>
                <a:spcPct val="100000"/>
              </a:lnSpc>
              <a:buFontTx/>
              <a:buNone/>
              <a:defRPr sz="2100"/>
            </a:lvl1pPr>
            <a:lvl2pPr marL="685835" indent="0">
              <a:lnSpc>
                <a:spcPct val="100000"/>
              </a:lnSpc>
              <a:buFontTx/>
              <a:buNone/>
              <a:defRPr/>
            </a:lvl2pPr>
            <a:lvl3pPr marL="1371669" indent="0">
              <a:lnSpc>
                <a:spcPct val="100000"/>
              </a:lnSpc>
              <a:buFontTx/>
              <a:buNone/>
              <a:defRPr/>
            </a:lvl3pPr>
            <a:lvl4pPr marL="2057504" indent="0">
              <a:lnSpc>
                <a:spcPct val="100000"/>
              </a:lnSpc>
              <a:buFontTx/>
              <a:buNone/>
              <a:defRPr/>
            </a:lvl4pPr>
            <a:lvl5pPr marL="2743337" indent="0">
              <a:lnSpc>
                <a:spcPct val="100000"/>
              </a:lnSpc>
              <a:buFontTx/>
              <a:buNone/>
              <a:defRPr/>
            </a:lvl5pPr>
          </a:lstStyle>
          <a:p>
            <a:pPr lvl="0"/>
            <a:r>
              <a:rPr lang="en-GB"/>
              <a:t>Add text here</a:t>
            </a:r>
            <a:endParaRPr lang="en-LT"/>
          </a:p>
        </p:txBody>
      </p:sp>
    </p:spTree>
    <p:extLst>
      <p:ext uri="{BB962C8B-B14F-4D97-AF65-F5344CB8AC3E}">
        <p14:creationId xmlns:p14="http://schemas.microsoft.com/office/powerpoint/2010/main" val="273872350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number-6 block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C38AC0-34C5-4CA2-1D92-FD397901FC09}"/>
              </a:ext>
            </a:extLst>
          </p:cNvPr>
          <p:cNvSpPr>
            <a:spLocks noGrp="1"/>
          </p:cNvSpPr>
          <p:nvPr>
            <p:ph type="title"/>
          </p:nvPr>
        </p:nvSpPr>
        <p:spPr/>
        <p:txBody>
          <a:bodyPr/>
          <a:lstStyle/>
          <a:p>
            <a:r>
              <a:rPr lang="en-US"/>
              <a:t>Click to edit Master title style</a:t>
            </a:r>
            <a:endParaRPr lang="en-GB"/>
          </a:p>
        </p:txBody>
      </p:sp>
      <p:sp>
        <p:nvSpPr>
          <p:cNvPr id="3" name="Slide Number Placeholder 2">
            <a:extLst>
              <a:ext uri="{FF2B5EF4-FFF2-40B4-BE49-F238E27FC236}">
                <a16:creationId xmlns:a16="http://schemas.microsoft.com/office/drawing/2014/main" id="{86032B03-6E7A-4A2D-80F1-21B5FA060A92}"/>
              </a:ext>
            </a:extLst>
          </p:cNvPr>
          <p:cNvSpPr>
            <a:spLocks noGrp="1"/>
          </p:cNvSpPr>
          <p:nvPr>
            <p:ph type="sldNum" sz="quarter" idx="10"/>
          </p:nvPr>
        </p:nvSpPr>
        <p:spPr/>
        <p:txBody>
          <a:bodyPr/>
          <a:lstStyle/>
          <a:p>
            <a:fld id="{B7BD53AE-7240-4391-874D-1B91F412B7AB}" type="slidenum">
              <a:rPr lang="en-US" smtClean="0"/>
              <a:t>‹#›</a:t>
            </a:fld>
            <a:endParaRPr lang="en-US"/>
          </a:p>
        </p:txBody>
      </p:sp>
      <p:sp>
        <p:nvSpPr>
          <p:cNvPr id="4" name="Rectangle: Rounded Corners 41">
            <a:extLst>
              <a:ext uri="{FF2B5EF4-FFF2-40B4-BE49-F238E27FC236}">
                <a16:creationId xmlns:a16="http://schemas.microsoft.com/office/drawing/2014/main" id="{4EF02BA2-F04F-40B2-3202-C8F5A2C0916E}"/>
              </a:ext>
            </a:extLst>
          </p:cNvPr>
          <p:cNvSpPr/>
          <p:nvPr userDrawn="1"/>
        </p:nvSpPr>
        <p:spPr>
          <a:xfrm>
            <a:off x="1172108" y="2244405"/>
            <a:ext cx="5182088" cy="3272220"/>
          </a:xfrm>
          <a:prstGeom prst="roundRect">
            <a:avLst>
              <a:gd name="adj" fmla="val 2221"/>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p>
        </p:txBody>
      </p:sp>
      <p:sp>
        <p:nvSpPr>
          <p:cNvPr id="5" name="Rectangle: Rounded Corners 29">
            <a:extLst>
              <a:ext uri="{FF2B5EF4-FFF2-40B4-BE49-F238E27FC236}">
                <a16:creationId xmlns:a16="http://schemas.microsoft.com/office/drawing/2014/main" id="{A02B553E-D571-ECEE-27C9-323272332CFA}"/>
              </a:ext>
            </a:extLst>
          </p:cNvPr>
          <p:cNvSpPr/>
          <p:nvPr userDrawn="1"/>
        </p:nvSpPr>
        <p:spPr>
          <a:xfrm>
            <a:off x="6510361" y="2267000"/>
            <a:ext cx="5182088" cy="3272220"/>
          </a:xfrm>
          <a:prstGeom prst="roundRect">
            <a:avLst>
              <a:gd name="adj" fmla="val 2221"/>
            </a:avLst>
          </a:prstGeom>
          <a:solidFill>
            <a:srgbClr val="B2B7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920"/>
              </a:lnSpc>
            </a:pPr>
            <a:endParaRPr lang="en-US" sz="4050">
              <a:solidFill>
                <a:srgbClr val="000000"/>
              </a:solidFill>
            </a:endParaRPr>
          </a:p>
        </p:txBody>
      </p:sp>
      <p:sp>
        <p:nvSpPr>
          <p:cNvPr id="6" name="Rectangle: Rounded Corners 36">
            <a:extLst>
              <a:ext uri="{FF2B5EF4-FFF2-40B4-BE49-F238E27FC236}">
                <a16:creationId xmlns:a16="http://schemas.microsoft.com/office/drawing/2014/main" id="{05E121E3-1818-1765-7F10-1B5C0B6234B5}"/>
              </a:ext>
            </a:extLst>
          </p:cNvPr>
          <p:cNvSpPr/>
          <p:nvPr userDrawn="1"/>
        </p:nvSpPr>
        <p:spPr>
          <a:xfrm>
            <a:off x="6510361" y="5700068"/>
            <a:ext cx="5182088" cy="3272220"/>
          </a:xfrm>
          <a:prstGeom prst="roundRect">
            <a:avLst>
              <a:gd name="adj" fmla="val 2221"/>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920"/>
              </a:lnSpc>
            </a:pPr>
            <a:endParaRPr lang="en-US" sz="4050">
              <a:solidFill>
                <a:srgbClr val="000000"/>
              </a:solidFill>
            </a:endParaRPr>
          </a:p>
        </p:txBody>
      </p:sp>
      <p:sp>
        <p:nvSpPr>
          <p:cNvPr id="7" name="Rectangle: Rounded Corners 30">
            <a:extLst>
              <a:ext uri="{FF2B5EF4-FFF2-40B4-BE49-F238E27FC236}">
                <a16:creationId xmlns:a16="http://schemas.microsoft.com/office/drawing/2014/main" id="{C01C7796-C653-17D2-9BFE-4ABD8A7FC3D7}"/>
              </a:ext>
            </a:extLst>
          </p:cNvPr>
          <p:cNvSpPr/>
          <p:nvPr userDrawn="1"/>
        </p:nvSpPr>
        <p:spPr>
          <a:xfrm>
            <a:off x="11848613" y="2267000"/>
            <a:ext cx="5182088" cy="3272220"/>
          </a:xfrm>
          <a:prstGeom prst="roundRect">
            <a:avLst>
              <a:gd name="adj" fmla="val 2221"/>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920"/>
              </a:lnSpc>
            </a:pPr>
            <a:endParaRPr lang="en-US" sz="4050">
              <a:solidFill>
                <a:srgbClr val="000000"/>
              </a:solidFill>
            </a:endParaRPr>
          </a:p>
        </p:txBody>
      </p:sp>
      <p:sp>
        <p:nvSpPr>
          <p:cNvPr id="8" name="Rectangle: Rounded Corners 39">
            <a:extLst>
              <a:ext uri="{FF2B5EF4-FFF2-40B4-BE49-F238E27FC236}">
                <a16:creationId xmlns:a16="http://schemas.microsoft.com/office/drawing/2014/main" id="{451C2359-C98A-1BF8-4017-076A9E0F78A4}"/>
              </a:ext>
            </a:extLst>
          </p:cNvPr>
          <p:cNvSpPr/>
          <p:nvPr userDrawn="1"/>
        </p:nvSpPr>
        <p:spPr>
          <a:xfrm>
            <a:off x="1172108" y="5700068"/>
            <a:ext cx="5182088" cy="3272220"/>
          </a:xfrm>
          <a:prstGeom prst="roundRect">
            <a:avLst>
              <a:gd name="adj" fmla="val 2221"/>
            </a:avLst>
          </a:prstGeom>
          <a:solidFill>
            <a:srgbClr val="2EF2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920"/>
              </a:lnSpc>
            </a:pPr>
            <a:endParaRPr lang="en-US" sz="4050">
              <a:solidFill>
                <a:srgbClr val="000000"/>
              </a:solidFill>
            </a:endParaRPr>
          </a:p>
        </p:txBody>
      </p:sp>
      <p:sp>
        <p:nvSpPr>
          <p:cNvPr id="9" name="Rectangle: Rounded Corners 37">
            <a:extLst>
              <a:ext uri="{FF2B5EF4-FFF2-40B4-BE49-F238E27FC236}">
                <a16:creationId xmlns:a16="http://schemas.microsoft.com/office/drawing/2014/main" id="{23AD7C1C-5B64-BA38-9678-7CFEA9B8F98C}"/>
              </a:ext>
            </a:extLst>
          </p:cNvPr>
          <p:cNvSpPr/>
          <p:nvPr userDrawn="1"/>
        </p:nvSpPr>
        <p:spPr>
          <a:xfrm>
            <a:off x="11848613" y="5700068"/>
            <a:ext cx="5182088" cy="3272220"/>
          </a:xfrm>
          <a:prstGeom prst="roundRect">
            <a:avLst>
              <a:gd name="adj" fmla="val 2221"/>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920"/>
              </a:lnSpc>
            </a:pPr>
            <a:endParaRPr lang="en-US" sz="4050">
              <a:solidFill>
                <a:srgbClr val="000000"/>
              </a:solidFill>
            </a:endParaRPr>
          </a:p>
        </p:txBody>
      </p:sp>
      <p:sp>
        <p:nvSpPr>
          <p:cNvPr id="12" name="TextBox 11">
            <a:extLst>
              <a:ext uri="{FF2B5EF4-FFF2-40B4-BE49-F238E27FC236}">
                <a16:creationId xmlns:a16="http://schemas.microsoft.com/office/drawing/2014/main" id="{4AC78231-FD8E-04C5-F88E-EC5D65F6C8F4}"/>
              </a:ext>
            </a:extLst>
          </p:cNvPr>
          <p:cNvSpPr txBox="1"/>
          <p:nvPr userDrawn="1"/>
        </p:nvSpPr>
        <p:spPr>
          <a:xfrm>
            <a:off x="1471027" y="2476785"/>
            <a:ext cx="784189" cy="738664"/>
          </a:xfrm>
          <a:prstGeom prst="rect">
            <a:avLst/>
          </a:prstGeom>
          <a:noFill/>
        </p:spPr>
        <p:txBody>
          <a:bodyPr wrap="none" rtlCol="0">
            <a:spAutoFit/>
          </a:bodyPr>
          <a:lstStyle/>
          <a:p>
            <a:r>
              <a:rPr lang="en-LT" sz="4200">
                <a:solidFill>
                  <a:srgbClr val="000000"/>
                </a:solidFill>
              </a:rPr>
              <a:t>01</a:t>
            </a:r>
          </a:p>
        </p:txBody>
      </p:sp>
      <p:sp>
        <p:nvSpPr>
          <p:cNvPr id="13" name="Text Placeholder 28">
            <a:extLst>
              <a:ext uri="{FF2B5EF4-FFF2-40B4-BE49-F238E27FC236}">
                <a16:creationId xmlns:a16="http://schemas.microsoft.com/office/drawing/2014/main" id="{618ED7FE-5E75-306A-9A94-1A48D1CDC2C2}"/>
              </a:ext>
            </a:extLst>
          </p:cNvPr>
          <p:cNvSpPr>
            <a:spLocks noGrp="1"/>
          </p:cNvSpPr>
          <p:nvPr>
            <p:ph type="body" sz="quarter" idx="12" hasCustomPrompt="1"/>
          </p:nvPr>
        </p:nvSpPr>
        <p:spPr>
          <a:xfrm>
            <a:off x="1471025" y="3619515"/>
            <a:ext cx="4577646" cy="1539210"/>
          </a:xfrm>
        </p:spPr>
        <p:txBody>
          <a:bodyPr anchor="t">
            <a:normAutofit/>
          </a:bodyPr>
          <a:lstStyle>
            <a:lvl1pPr marL="0" indent="0">
              <a:lnSpc>
                <a:spcPct val="100000"/>
              </a:lnSpc>
              <a:buFontTx/>
              <a:buNone/>
              <a:defRPr sz="2100"/>
            </a:lvl1pPr>
            <a:lvl2pPr marL="685835" indent="0">
              <a:lnSpc>
                <a:spcPct val="100000"/>
              </a:lnSpc>
              <a:buFontTx/>
              <a:buNone/>
              <a:defRPr/>
            </a:lvl2pPr>
            <a:lvl3pPr marL="1371669" indent="0">
              <a:lnSpc>
                <a:spcPct val="100000"/>
              </a:lnSpc>
              <a:buFontTx/>
              <a:buNone/>
              <a:defRPr/>
            </a:lvl3pPr>
            <a:lvl4pPr marL="2057504" indent="0">
              <a:lnSpc>
                <a:spcPct val="100000"/>
              </a:lnSpc>
              <a:buFontTx/>
              <a:buNone/>
              <a:defRPr/>
            </a:lvl4pPr>
            <a:lvl5pPr marL="2743337" indent="0">
              <a:lnSpc>
                <a:spcPct val="100000"/>
              </a:lnSpc>
              <a:buFontTx/>
              <a:buNone/>
              <a:defRPr/>
            </a:lvl5pPr>
          </a:lstStyle>
          <a:p>
            <a:pPr lvl="0"/>
            <a:r>
              <a:rPr lang="en-GB"/>
              <a:t>Add text here</a:t>
            </a:r>
            <a:endParaRPr lang="en-LT"/>
          </a:p>
        </p:txBody>
      </p:sp>
      <p:sp>
        <p:nvSpPr>
          <p:cNvPr id="14" name="TextBox 13">
            <a:extLst>
              <a:ext uri="{FF2B5EF4-FFF2-40B4-BE49-F238E27FC236}">
                <a16:creationId xmlns:a16="http://schemas.microsoft.com/office/drawing/2014/main" id="{78CFBC19-30F0-B520-1836-9D4841D4BDCE}"/>
              </a:ext>
            </a:extLst>
          </p:cNvPr>
          <p:cNvSpPr txBox="1"/>
          <p:nvPr userDrawn="1"/>
        </p:nvSpPr>
        <p:spPr>
          <a:xfrm>
            <a:off x="6838157" y="2476785"/>
            <a:ext cx="784189" cy="738664"/>
          </a:xfrm>
          <a:prstGeom prst="rect">
            <a:avLst/>
          </a:prstGeom>
          <a:noFill/>
        </p:spPr>
        <p:txBody>
          <a:bodyPr wrap="none" rtlCol="0">
            <a:spAutoFit/>
          </a:bodyPr>
          <a:lstStyle/>
          <a:p>
            <a:r>
              <a:rPr lang="en-LT" sz="4200">
                <a:solidFill>
                  <a:srgbClr val="000000"/>
                </a:solidFill>
              </a:rPr>
              <a:t>02</a:t>
            </a:r>
          </a:p>
        </p:txBody>
      </p:sp>
      <p:sp>
        <p:nvSpPr>
          <p:cNvPr id="15" name="Text Placeholder 28">
            <a:extLst>
              <a:ext uri="{FF2B5EF4-FFF2-40B4-BE49-F238E27FC236}">
                <a16:creationId xmlns:a16="http://schemas.microsoft.com/office/drawing/2014/main" id="{7F96D671-40E2-EDCD-211A-7D808D21B9F1}"/>
              </a:ext>
            </a:extLst>
          </p:cNvPr>
          <p:cNvSpPr>
            <a:spLocks noGrp="1"/>
          </p:cNvSpPr>
          <p:nvPr>
            <p:ph type="body" sz="quarter" idx="13" hasCustomPrompt="1"/>
          </p:nvPr>
        </p:nvSpPr>
        <p:spPr>
          <a:xfrm>
            <a:off x="6838155" y="3619515"/>
            <a:ext cx="4577646" cy="1539210"/>
          </a:xfrm>
        </p:spPr>
        <p:txBody>
          <a:bodyPr anchor="t">
            <a:normAutofit/>
          </a:bodyPr>
          <a:lstStyle>
            <a:lvl1pPr marL="0" indent="0">
              <a:lnSpc>
                <a:spcPct val="100000"/>
              </a:lnSpc>
              <a:buFontTx/>
              <a:buNone/>
              <a:defRPr sz="2100"/>
            </a:lvl1pPr>
            <a:lvl2pPr marL="685835" indent="0">
              <a:lnSpc>
                <a:spcPct val="100000"/>
              </a:lnSpc>
              <a:buFontTx/>
              <a:buNone/>
              <a:defRPr/>
            </a:lvl2pPr>
            <a:lvl3pPr marL="1371669" indent="0">
              <a:lnSpc>
                <a:spcPct val="100000"/>
              </a:lnSpc>
              <a:buFontTx/>
              <a:buNone/>
              <a:defRPr/>
            </a:lvl3pPr>
            <a:lvl4pPr marL="2057504" indent="0">
              <a:lnSpc>
                <a:spcPct val="100000"/>
              </a:lnSpc>
              <a:buFontTx/>
              <a:buNone/>
              <a:defRPr/>
            </a:lvl4pPr>
            <a:lvl5pPr marL="2743337" indent="0">
              <a:lnSpc>
                <a:spcPct val="100000"/>
              </a:lnSpc>
              <a:buFontTx/>
              <a:buNone/>
              <a:defRPr/>
            </a:lvl5pPr>
          </a:lstStyle>
          <a:p>
            <a:pPr lvl="0"/>
            <a:r>
              <a:rPr lang="en-GB"/>
              <a:t>Add text here</a:t>
            </a:r>
            <a:endParaRPr lang="en-LT"/>
          </a:p>
        </p:txBody>
      </p:sp>
      <p:sp>
        <p:nvSpPr>
          <p:cNvPr id="16" name="TextBox 15">
            <a:extLst>
              <a:ext uri="{FF2B5EF4-FFF2-40B4-BE49-F238E27FC236}">
                <a16:creationId xmlns:a16="http://schemas.microsoft.com/office/drawing/2014/main" id="{46F47091-3120-5602-180E-08859D2D5DA5}"/>
              </a:ext>
            </a:extLst>
          </p:cNvPr>
          <p:cNvSpPr txBox="1"/>
          <p:nvPr userDrawn="1"/>
        </p:nvSpPr>
        <p:spPr>
          <a:xfrm>
            <a:off x="12179731" y="2476785"/>
            <a:ext cx="784189" cy="738664"/>
          </a:xfrm>
          <a:prstGeom prst="rect">
            <a:avLst/>
          </a:prstGeom>
          <a:noFill/>
        </p:spPr>
        <p:txBody>
          <a:bodyPr wrap="none" rtlCol="0">
            <a:spAutoFit/>
          </a:bodyPr>
          <a:lstStyle/>
          <a:p>
            <a:r>
              <a:rPr lang="en-LT" sz="4200">
                <a:solidFill>
                  <a:srgbClr val="000000"/>
                </a:solidFill>
              </a:rPr>
              <a:t>03</a:t>
            </a:r>
          </a:p>
        </p:txBody>
      </p:sp>
      <p:sp>
        <p:nvSpPr>
          <p:cNvPr id="17" name="Text Placeholder 28">
            <a:extLst>
              <a:ext uri="{FF2B5EF4-FFF2-40B4-BE49-F238E27FC236}">
                <a16:creationId xmlns:a16="http://schemas.microsoft.com/office/drawing/2014/main" id="{6420A0DE-2AFA-D08E-BC3E-42B761E6A362}"/>
              </a:ext>
            </a:extLst>
          </p:cNvPr>
          <p:cNvSpPr>
            <a:spLocks noGrp="1"/>
          </p:cNvSpPr>
          <p:nvPr>
            <p:ph type="body" sz="quarter" idx="14" hasCustomPrompt="1"/>
          </p:nvPr>
        </p:nvSpPr>
        <p:spPr>
          <a:xfrm>
            <a:off x="12179729" y="3619515"/>
            <a:ext cx="4577646" cy="1539210"/>
          </a:xfrm>
        </p:spPr>
        <p:txBody>
          <a:bodyPr anchor="t">
            <a:normAutofit/>
          </a:bodyPr>
          <a:lstStyle>
            <a:lvl1pPr marL="0" indent="0">
              <a:lnSpc>
                <a:spcPct val="100000"/>
              </a:lnSpc>
              <a:buFontTx/>
              <a:buNone/>
              <a:defRPr sz="2100"/>
            </a:lvl1pPr>
            <a:lvl2pPr marL="685835" indent="0">
              <a:lnSpc>
                <a:spcPct val="100000"/>
              </a:lnSpc>
              <a:buFontTx/>
              <a:buNone/>
              <a:defRPr/>
            </a:lvl2pPr>
            <a:lvl3pPr marL="1371669" indent="0">
              <a:lnSpc>
                <a:spcPct val="100000"/>
              </a:lnSpc>
              <a:buFontTx/>
              <a:buNone/>
              <a:defRPr/>
            </a:lvl3pPr>
            <a:lvl4pPr marL="2057504" indent="0">
              <a:lnSpc>
                <a:spcPct val="100000"/>
              </a:lnSpc>
              <a:buFontTx/>
              <a:buNone/>
              <a:defRPr/>
            </a:lvl4pPr>
            <a:lvl5pPr marL="2743337" indent="0">
              <a:lnSpc>
                <a:spcPct val="100000"/>
              </a:lnSpc>
              <a:buFontTx/>
              <a:buNone/>
              <a:defRPr/>
            </a:lvl5pPr>
          </a:lstStyle>
          <a:p>
            <a:pPr lvl="0"/>
            <a:r>
              <a:rPr lang="en-GB"/>
              <a:t>Add text here</a:t>
            </a:r>
            <a:endParaRPr lang="en-LT"/>
          </a:p>
        </p:txBody>
      </p:sp>
      <p:sp>
        <p:nvSpPr>
          <p:cNvPr id="20" name="TextBox 19">
            <a:extLst>
              <a:ext uri="{FF2B5EF4-FFF2-40B4-BE49-F238E27FC236}">
                <a16:creationId xmlns:a16="http://schemas.microsoft.com/office/drawing/2014/main" id="{5231544C-0954-1E7A-F924-D83B3BD21268}"/>
              </a:ext>
            </a:extLst>
          </p:cNvPr>
          <p:cNvSpPr txBox="1"/>
          <p:nvPr userDrawn="1"/>
        </p:nvSpPr>
        <p:spPr>
          <a:xfrm>
            <a:off x="1471027" y="5978199"/>
            <a:ext cx="784189" cy="738664"/>
          </a:xfrm>
          <a:prstGeom prst="rect">
            <a:avLst/>
          </a:prstGeom>
          <a:noFill/>
        </p:spPr>
        <p:txBody>
          <a:bodyPr wrap="none" rtlCol="0">
            <a:spAutoFit/>
          </a:bodyPr>
          <a:lstStyle/>
          <a:p>
            <a:r>
              <a:rPr lang="en-LT" sz="4200">
                <a:solidFill>
                  <a:srgbClr val="000000"/>
                </a:solidFill>
              </a:rPr>
              <a:t>04</a:t>
            </a:r>
          </a:p>
        </p:txBody>
      </p:sp>
      <p:sp>
        <p:nvSpPr>
          <p:cNvPr id="21" name="Text Placeholder 28">
            <a:extLst>
              <a:ext uri="{FF2B5EF4-FFF2-40B4-BE49-F238E27FC236}">
                <a16:creationId xmlns:a16="http://schemas.microsoft.com/office/drawing/2014/main" id="{57914EF3-9298-78DE-AA52-CD148E20BB14}"/>
              </a:ext>
            </a:extLst>
          </p:cNvPr>
          <p:cNvSpPr>
            <a:spLocks noGrp="1"/>
          </p:cNvSpPr>
          <p:nvPr>
            <p:ph type="body" sz="quarter" idx="16" hasCustomPrompt="1"/>
          </p:nvPr>
        </p:nvSpPr>
        <p:spPr>
          <a:xfrm>
            <a:off x="1471025" y="7120929"/>
            <a:ext cx="4577646" cy="1539210"/>
          </a:xfrm>
        </p:spPr>
        <p:txBody>
          <a:bodyPr anchor="t">
            <a:normAutofit/>
          </a:bodyPr>
          <a:lstStyle>
            <a:lvl1pPr marL="0" indent="0">
              <a:lnSpc>
                <a:spcPct val="100000"/>
              </a:lnSpc>
              <a:buFontTx/>
              <a:buNone/>
              <a:defRPr sz="2100"/>
            </a:lvl1pPr>
            <a:lvl2pPr marL="685835" indent="0">
              <a:lnSpc>
                <a:spcPct val="100000"/>
              </a:lnSpc>
              <a:buFontTx/>
              <a:buNone/>
              <a:defRPr/>
            </a:lvl2pPr>
            <a:lvl3pPr marL="1371669" indent="0">
              <a:lnSpc>
                <a:spcPct val="100000"/>
              </a:lnSpc>
              <a:buFontTx/>
              <a:buNone/>
              <a:defRPr/>
            </a:lvl3pPr>
            <a:lvl4pPr marL="2057504" indent="0">
              <a:lnSpc>
                <a:spcPct val="100000"/>
              </a:lnSpc>
              <a:buFontTx/>
              <a:buNone/>
              <a:defRPr/>
            </a:lvl4pPr>
            <a:lvl5pPr marL="2743337" indent="0">
              <a:lnSpc>
                <a:spcPct val="100000"/>
              </a:lnSpc>
              <a:buFontTx/>
              <a:buNone/>
              <a:defRPr/>
            </a:lvl5pPr>
          </a:lstStyle>
          <a:p>
            <a:pPr lvl="0"/>
            <a:r>
              <a:rPr lang="en-GB"/>
              <a:t>Add text here</a:t>
            </a:r>
            <a:endParaRPr lang="en-LT"/>
          </a:p>
        </p:txBody>
      </p:sp>
      <p:sp>
        <p:nvSpPr>
          <p:cNvPr id="22" name="TextBox 21">
            <a:extLst>
              <a:ext uri="{FF2B5EF4-FFF2-40B4-BE49-F238E27FC236}">
                <a16:creationId xmlns:a16="http://schemas.microsoft.com/office/drawing/2014/main" id="{8720226B-1F56-9750-7B21-9B692006954C}"/>
              </a:ext>
            </a:extLst>
          </p:cNvPr>
          <p:cNvSpPr txBox="1"/>
          <p:nvPr userDrawn="1"/>
        </p:nvSpPr>
        <p:spPr>
          <a:xfrm>
            <a:off x="6838157" y="5978199"/>
            <a:ext cx="784189" cy="738664"/>
          </a:xfrm>
          <a:prstGeom prst="rect">
            <a:avLst/>
          </a:prstGeom>
          <a:noFill/>
        </p:spPr>
        <p:txBody>
          <a:bodyPr wrap="none" rtlCol="0">
            <a:spAutoFit/>
          </a:bodyPr>
          <a:lstStyle/>
          <a:p>
            <a:r>
              <a:rPr lang="en-LT" sz="4200">
                <a:solidFill>
                  <a:srgbClr val="000000"/>
                </a:solidFill>
              </a:rPr>
              <a:t>05</a:t>
            </a:r>
          </a:p>
        </p:txBody>
      </p:sp>
      <p:sp>
        <p:nvSpPr>
          <p:cNvPr id="23" name="Text Placeholder 28">
            <a:extLst>
              <a:ext uri="{FF2B5EF4-FFF2-40B4-BE49-F238E27FC236}">
                <a16:creationId xmlns:a16="http://schemas.microsoft.com/office/drawing/2014/main" id="{32290FAD-0A4E-E985-6720-32D31AD9C2C6}"/>
              </a:ext>
            </a:extLst>
          </p:cNvPr>
          <p:cNvSpPr>
            <a:spLocks noGrp="1"/>
          </p:cNvSpPr>
          <p:nvPr>
            <p:ph type="body" sz="quarter" idx="17" hasCustomPrompt="1"/>
          </p:nvPr>
        </p:nvSpPr>
        <p:spPr>
          <a:xfrm>
            <a:off x="6838155" y="7120929"/>
            <a:ext cx="4577646" cy="1539210"/>
          </a:xfrm>
        </p:spPr>
        <p:txBody>
          <a:bodyPr anchor="t">
            <a:normAutofit/>
          </a:bodyPr>
          <a:lstStyle>
            <a:lvl1pPr marL="0" indent="0">
              <a:lnSpc>
                <a:spcPct val="100000"/>
              </a:lnSpc>
              <a:buFontTx/>
              <a:buNone/>
              <a:defRPr sz="2100"/>
            </a:lvl1pPr>
            <a:lvl2pPr marL="685835" indent="0">
              <a:lnSpc>
                <a:spcPct val="100000"/>
              </a:lnSpc>
              <a:buFontTx/>
              <a:buNone/>
              <a:defRPr/>
            </a:lvl2pPr>
            <a:lvl3pPr marL="1371669" indent="0">
              <a:lnSpc>
                <a:spcPct val="100000"/>
              </a:lnSpc>
              <a:buFontTx/>
              <a:buNone/>
              <a:defRPr/>
            </a:lvl3pPr>
            <a:lvl4pPr marL="2057504" indent="0">
              <a:lnSpc>
                <a:spcPct val="100000"/>
              </a:lnSpc>
              <a:buFontTx/>
              <a:buNone/>
              <a:defRPr/>
            </a:lvl4pPr>
            <a:lvl5pPr marL="2743337" indent="0">
              <a:lnSpc>
                <a:spcPct val="100000"/>
              </a:lnSpc>
              <a:buFontTx/>
              <a:buNone/>
              <a:defRPr/>
            </a:lvl5pPr>
          </a:lstStyle>
          <a:p>
            <a:pPr lvl="0"/>
            <a:r>
              <a:rPr lang="en-GB"/>
              <a:t>Add text here</a:t>
            </a:r>
            <a:endParaRPr lang="en-LT"/>
          </a:p>
        </p:txBody>
      </p:sp>
      <p:sp>
        <p:nvSpPr>
          <p:cNvPr id="24" name="TextBox 23">
            <a:extLst>
              <a:ext uri="{FF2B5EF4-FFF2-40B4-BE49-F238E27FC236}">
                <a16:creationId xmlns:a16="http://schemas.microsoft.com/office/drawing/2014/main" id="{63EE06CA-C6E0-CDAB-7206-7966C2C91B2C}"/>
              </a:ext>
            </a:extLst>
          </p:cNvPr>
          <p:cNvSpPr txBox="1"/>
          <p:nvPr userDrawn="1"/>
        </p:nvSpPr>
        <p:spPr>
          <a:xfrm>
            <a:off x="12179731" y="5978199"/>
            <a:ext cx="784189" cy="738664"/>
          </a:xfrm>
          <a:prstGeom prst="rect">
            <a:avLst/>
          </a:prstGeom>
          <a:noFill/>
        </p:spPr>
        <p:txBody>
          <a:bodyPr wrap="none" rtlCol="0">
            <a:spAutoFit/>
          </a:bodyPr>
          <a:lstStyle/>
          <a:p>
            <a:r>
              <a:rPr lang="en-LT" sz="4200">
                <a:solidFill>
                  <a:srgbClr val="000000"/>
                </a:solidFill>
              </a:rPr>
              <a:t>06</a:t>
            </a:r>
          </a:p>
        </p:txBody>
      </p:sp>
      <p:sp>
        <p:nvSpPr>
          <p:cNvPr id="25" name="Text Placeholder 28">
            <a:extLst>
              <a:ext uri="{FF2B5EF4-FFF2-40B4-BE49-F238E27FC236}">
                <a16:creationId xmlns:a16="http://schemas.microsoft.com/office/drawing/2014/main" id="{03953ED4-1541-FB6A-9179-6BA279391ED8}"/>
              </a:ext>
            </a:extLst>
          </p:cNvPr>
          <p:cNvSpPr>
            <a:spLocks noGrp="1"/>
          </p:cNvSpPr>
          <p:nvPr>
            <p:ph type="body" sz="quarter" idx="18" hasCustomPrompt="1"/>
          </p:nvPr>
        </p:nvSpPr>
        <p:spPr>
          <a:xfrm>
            <a:off x="12179729" y="7120929"/>
            <a:ext cx="4577646" cy="1539210"/>
          </a:xfrm>
        </p:spPr>
        <p:txBody>
          <a:bodyPr anchor="t">
            <a:normAutofit/>
          </a:bodyPr>
          <a:lstStyle>
            <a:lvl1pPr marL="0" indent="0">
              <a:lnSpc>
                <a:spcPct val="100000"/>
              </a:lnSpc>
              <a:buFontTx/>
              <a:buNone/>
              <a:defRPr sz="2100"/>
            </a:lvl1pPr>
            <a:lvl2pPr marL="685835" indent="0">
              <a:lnSpc>
                <a:spcPct val="100000"/>
              </a:lnSpc>
              <a:buFontTx/>
              <a:buNone/>
              <a:defRPr/>
            </a:lvl2pPr>
            <a:lvl3pPr marL="1371669" indent="0">
              <a:lnSpc>
                <a:spcPct val="100000"/>
              </a:lnSpc>
              <a:buFontTx/>
              <a:buNone/>
              <a:defRPr/>
            </a:lvl3pPr>
            <a:lvl4pPr marL="2057504" indent="0">
              <a:lnSpc>
                <a:spcPct val="100000"/>
              </a:lnSpc>
              <a:buFontTx/>
              <a:buNone/>
              <a:defRPr/>
            </a:lvl4pPr>
            <a:lvl5pPr marL="2743337" indent="0">
              <a:lnSpc>
                <a:spcPct val="100000"/>
              </a:lnSpc>
              <a:buFontTx/>
              <a:buNone/>
              <a:defRPr/>
            </a:lvl5pPr>
          </a:lstStyle>
          <a:p>
            <a:pPr lvl="0"/>
            <a:r>
              <a:rPr lang="en-GB"/>
              <a:t>Add text here</a:t>
            </a:r>
            <a:endParaRPr lang="en-LT"/>
          </a:p>
        </p:txBody>
      </p:sp>
    </p:spTree>
    <p:extLst>
      <p:ext uri="{BB962C8B-B14F-4D97-AF65-F5344CB8AC3E}">
        <p14:creationId xmlns:p14="http://schemas.microsoft.com/office/powerpoint/2010/main" val="175869353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number-4 block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C38AC0-34C5-4CA2-1D92-FD397901FC09}"/>
              </a:ext>
            </a:extLst>
          </p:cNvPr>
          <p:cNvSpPr>
            <a:spLocks noGrp="1"/>
          </p:cNvSpPr>
          <p:nvPr>
            <p:ph type="title"/>
          </p:nvPr>
        </p:nvSpPr>
        <p:spPr/>
        <p:txBody>
          <a:bodyPr/>
          <a:lstStyle/>
          <a:p>
            <a:r>
              <a:rPr lang="en-US"/>
              <a:t>Click to edit Master title style</a:t>
            </a:r>
            <a:endParaRPr lang="en-GB"/>
          </a:p>
        </p:txBody>
      </p:sp>
      <p:sp>
        <p:nvSpPr>
          <p:cNvPr id="3" name="Slide Number Placeholder 2">
            <a:extLst>
              <a:ext uri="{FF2B5EF4-FFF2-40B4-BE49-F238E27FC236}">
                <a16:creationId xmlns:a16="http://schemas.microsoft.com/office/drawing/2014/main" id="{86032B03-6E7A-4A2D-80F1-21B5FA060A92}"/>
              </a:ext>
            </a:extLst>
          </p:cNvPr>
          <p:cNvSpPr>
            <a:spLocks noGrp="1"/>
          </p:cNvSpPr>
          <p:nvPr>
            <p:ph type="sldNum" sz="quarter" idx="10"/>
          </p:nvPr>
        </p:nvSpPr>
        <p:spPr/>
        <p:txBody>
          <a:bodyPr/>
          <a:lstStyle/>
          <a:p>
            <a:fld id="{B7BD53AE-7240-4391-874D-1B91F412B7AB}" type="slidenum">
              <a:rPr lang="en-US" smtClean="0"/>
              <a:t>‹#›</a:t>
            </a:fld>
            <a:endParaRPr lang="en-US"/>
          </a:p>
        </p:txBody>
      </p:sp>
      <p:sp>
        <p:nvSpPr>
          <p:cNvPr id="4" name="Rectangle: Rounded Corners 41">
            <a:extLst>
              <a:ext uri="{FF2B5EF4-FFF2-40B4-BE49-F238E27FC236}">
                <a16:creationId xmlns:a16="http://schemas.microsoft.com/office/drawing/2014/main" id="{4EF02BA2-F04F-40B2-3202-C8F5A2C0916E}"/>
              </a:ext>
            </a:extLst>
          </p:cNvPr>
          <p:cNvSpPr/>
          <p:nvPr userDrawn="1"/>
        </p:nvSpPr>
        <p:spPr>
          <a:xfrm>
            <a:off x="1172108" y="2244405"/>
            <a:ext cx="7811594" cy="3272220"/>
          </a:xfrm>
          <a:prstGeom prst="roundRect">
            <a:avLst>
              <a:gd name="adj" fmla="val 2221"/>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p>
        </p:txBody>
      </p:sp>
      <p:sp>
        <p:nvSpPr>
          <p:cNvPr id="5" name="Rectangle: Rounded Corners 29">
            <a:extLst>
              <a:ext uri="{FF2B5EF4-FFF2-40B4-BE49-F238E27FC236}">
                <a16:creationId xmlns:a16="http://schemas.microsoft.com/office/drawing/2014/main" id="{A02B553E-D571-ECEE-27C9-323272332CFA}"/>
              </a:ext>
            </a:extLst>
          </p:cNvPr>
          <p:cNvSpPr/>
          <p:nvPr userDrawn="1"/>
        </p:nvSpPr>
        <p:spPr>
          <a:xfrm>
            <a:off x="9219109" y="2267000"/>
            <a:ext cx="7811594" cy="3272220"/>
          </a:xfrm>
          <a:prstGeom prst="roundRect">
            <a:avLst>
              <a:gd name="adj" fmla="val 2221"/>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920"/>
              </a:lnSpc>
            </a:pPr>
            <a:endParaRPr lang="en-US" sz="4050">
              <a:solidFill>
                <a:srgbClr val="000000"/>
              </a:solidFill>
            </a:endParaRPr>
          </a:p>
        </p:txBody>
      </p:sp>
      <p:sp>
        <p:nvSpPr>
          <p:cNvPr id="6" name="Rectangle: Rounded Corners 36">
            <a:extLst>
              <a:ext uri="{FF2B5EF4-FFF2-40B4-BE49-F238E27FC236}">
                <a16:creationId xmlns:a16="http://schemas.microsoft.com/office/drawing/2014/main" id="{05E121E3-1818-1765-7F10-1B5C0B6234B5}"/>
              </a:ext>
            </a:extLst>
          </p:cNvPr>
          <p:cNvSpPr/>
          <p:nvPr userDrawn="1"/>
        </p:nvSpPr>
        <p:spPr>
          <a:xfrm>
            <a:off x="9219109" y="5700068"/>
            <a:ext cx="7811594" cy="3272220"/>
          </a:xfrm>
          <a:prstGeom prst="roundRect">
            <a:avLst>
              <a:gd name="adj" fmla="val 2221"/>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920"/>
              </a:lnSpc>
            </a:pPr>
            <a:endParaRPr lang="en-US" sz="4050">
              <a:solidFill>
                <a:srgbClr val="000000"/>
              </a:solidFill>
            </a:endParaRPr>
          </a:p>
        </p:txBody>
      </p:sp>
      <p:sp>
        <p:nvSpPr>
          <p:cNvPr id="8" name="Rectangle: Rounded Corners 39">
            <a:extLst>
              <a:ext uri="{FF2B5EF4-FFF2-40B4-BE49-F238E27FC236}">
                <a16:creationId xmlns:a16="http://schemas.microsoft.com/office/drawing/2014/main" id="{451C2359-C98A-1BF8-4017-076A9E0F78A4}"/>
              </a:ext>
            </a:extLst>
          </p:cNvPr>
          <p:cNvSpPr/>
          <p:nvPr userDrawn="1"/>
        </p:nvSpPr>
        <p:spPr>
          <a:xfrm>
            <a:off x="1172108" y="5700068"/>
            <a:ext cx="7811594" cy="3272220"/>
          </a:xfrm>
          <a:prstGeom prst="roundRect">
            <a:avLst>
              <a:gd name="adj" fmla="val 2221"/>
            </a:avLst>
          </a:prstGeom>
          <a:solidFill>
            <a:srgbClr val="B2B7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920"/>
              </a:lnSpc>
            </a:pPr>
            <a:endParaRPr lang="en-US" sz="4050">
              <a:solidFill>
                <a:srgbClr val="000000"/>
              </a:solidFill>
            </a:endParaRPr>
          </a:p>
        </p:txBody>
      </p:sp>
      <p:sp>
        <p:nvSpPr>
          <p:cNvPr id="12" name="TextBox 11">
            <a:extLst>
              <a:ext uri="{FF2B5EF4-FFF2-40B4-BE49-F238E27FC236}">
                <a16:creationId xmlns:a16="http://schemas.microsoft.com/office/drawing/2014/main" id="{4AC78231-FD8E-04C5-F88E-EC5D65F6C8F4}"/>
              </a:ext>
            </a:extLst>
          </p:cNvPr>
          <p:cNvSpPr txBox="1"/>
          <p:nvPr userDrawn="1"/>
        </p:nvSpPr>
        <p:spPr>
          <a:xfrm>
            <a:off x="1471027" y="2476785"/>
            <a:ext cx="784189" cy="738664"/>
          </a:xfrm>
          <a:prstGeom prst="rect">
            <a:avLst/>
          </a:prstGeom>
          <a:noFill/>
        </p:spPr>
        <p:txBody>
          <a:bodyPr wrap="none" rtlCol="0">
            <a:spAutoFit/>
          </a:bodyPr>
          <a:lstStyle/>
          <a:p>
            <a:r>
              <a:rPr lang="en-LT" sz="4200">
                <a:solidFill>
                  <a:srgbClr val="000000"/>
                </a:solidFill>
              </a:rPr>
              <a:t>01</a:t>
            </a:r>
          </a:p>
        </p:txBody>
      </p:sp>
      <p:sp>
        <p:nvSpPr>
          <p:cNvPr id="13" name="Text Placeholder 28">
            <a:extLst>
              <a:ext uri="{FF2B5EF4-FFF2-40B4-BE49-F238E27FC236}">
                <a16:creationId xmlns:a16="http://schemas.microsoft.com/office/drawing/2014/main" id="{618ED7FE-5E75-306A-9A94-1A48D1CDC2C2}"/>
              </a:ext>
            </a:extLst>
          </p:cNvPr>
          <p:cNvSpPr>
            <a:spLocks noGrp="1"/>
          </p:cNvSpPr>
          <p:nvPr>
            <p:ph type="body" sz="quarter" idx="12" hasCustomPrompt="1"/>
          </p:nvPr>
        </p:nvSpPr>
        <p:spPr>
          <a:xfrm>
            <a:off x="1471025" y="3619515"/>
            <a:ext cx="7048230" cy="1539210"/>
          </a:xfrm>
        </p:spPr>
        <p:txBody>
          <a:bodyPr anchor="t">
            <a:normAutofit/>
          </a:bodyPr>
          <a:lstStyle>
            <a:lvl1pPr marL="0" indent="0">
              <a:lnSpc>
                <a:spcPct val="100000"/>
              </a:lnSpc>
              <a:buFontTx/>
              <a:buNone/>
              <a:defRPr sz="2100"/>
            </a:lvl1pPr>
            <a:lvl2pPr marL="685835" indent="0">
              <a:lnSpc>
                <a:spcPct val="100000"/>
              </a:lnSpc>
              <a:buFontTx/>
              <a:buNone/>
              <a:defRPr/>
            </a:lvl2pPr>
            <a:lvl3pPr marL="1371669" indent="0">
              <a:lnSpc>
                <a:spcPct val="100000"/>
              </a:lnSpc>
              <a:buFontTx/>
              <a:buNone/>
              <a:defRPr/>
            </a:lvl3pPr>
            <a:lvl4pPr marL="2057504" indent="0">
              <a:lnSpc>
                <a:spcPct val="100000"/>
              </a:lnSpc>
              <a:buFontTx/>
              <a:buNone/>
              <a:defRPr/>
            </a:lvl4pPr>
            <a:lvl5pPr marL="2743337" indent="0">
              <a:lnSpc>
                <a:spcPct val="100000"/>
              </a:lnSpc>
              <a:buFontTx/>
              <a:buNone/>
              <a:defRPr/>
            </a:lvl5pPr>
          </a:lstStyle>
          <a:p>
            <a:pPr lvl="0"/>
            <a:r>
              <a:rPr lang="en-GB"/>
              <a:t>Add text here</a:t>
            </a:r>
            <a:endParaRPr lang="en-LT"/>
          </a:p>
        </p:txBody>
      </p:sp>
      <p:sp>
        <p:nvSpPr>
          <p:cNvPr id="14" name="TextBox 13">
            <a:extLst>
              <a:ext uri="{FF2B5EF4-FFF2-40B4-BE49-F238E27FC236}">
                <a16:creationId xmlns:a16="http://schemas.microsoft.com/office/drawing/2014/main" id="{78CFBC19-30F0-B520-1836-9D4841D4BDCE}"/>
              </a:ext>
            </a:extLst>
          </p:cNvPr>
          <p:cNvSpPr txBox="1"/>
          <p:nvPr userDrawn="1"/>
        </p:nvSpPr>
        <p:spPr>
          <a:xfrm>
            <a:off x="9615434" y="2476785"/>
            <a:ext cx="784189" cy="738664"/>
          </a:xfrm>
          <a:prstGeom prst="rect">
            <a:avLst/>
          </a:prstGeom>
          <a:noFill/>
        </p:spPr>
        <p:txBody>
          <a:bodyPr wrap="none" rtlCol="0">
            <a:spAutoFit/>
          </a:bodyPr>
          <a:lstStyle/>
          <a:p>
            <a:r>
              <a:rPr lang="en-LT" sz="4200">
                <a:solidFill>
                  <a:srgbClr val="000000"/>
                </a:solidFill>
              </a:rPr>
              <a:t>02</a:t>
            </a:r>
          </a:p>
        </p:txBody>
      </p:sp>
      <p:sp>
        <p:nvSpPr>
          <p:cNvPr id="15" name="Text Placeholder 28">
            <a:extLst>
              <a:ext uri="{FF2B5EF4-FFF2-40B4-BE49-F238E27FC236}">
                <a16:creationId xmlns:a16="http://schemas.microsoft.com/office/drawing/2014/main" id="{7F96D671-40E2-EDCD-211A-7D808D21B9F1}"/>
              </a:ext>
            </a:extLst>
          </p:cNvPr>
          <p:cNvSpPr>
            <a:spLocks noGrp="1"/>
          </p:cNvSpPr>
          <p:nvPr>
            <p:ph type="body" sz="quarter" idx="13" hasCustomPrompt="1"/>
          </p:nvPr>
        </p:nvSpPr>
        <p:spPr>
          <a:xfrm>
            <a:off x="9615432" y="3619515"/>
            <a:ext cx="7048230" cy="1539210"/>
          </a:xfrm>
        </p:spPr>
        <p:txBody>
          <a:bodyPr anchor="t">
            <a:normAutofit/>
          </a:bodyPr>
          <a:lstStyle>
            <a:lvl1pPr marL="0" indent="0">
              <a:lnSpc>
                <a:spcPct val="100000"/>
              </a:lnSpc>
              <a:buFontTx/>
              <a:buNone/>
              <a:defRPr sz="2100"/>
            </a:lvl1pPr>
            <a:lvl2pPr marL="685835" indent="0">
              <a:lnSpc>
                <a:spcPct val="100000"/>
              </a:lnSpc>
              <a:buFontTx/>
              <a:buNone/>
              <a:defRPr/>
            </a:lvl2pPr>
            <a:lvl3pPr marL="1371669" indent="0">
              <a:lnSpc>
                <a:spcPct val="100000"/>
              </a:lnSpc>
              <a:buFontTx/>
              <a:buNone/>
              <a:defRPr/>
            </a:lvl3pPr>
            <a:lvl4pPr marL="2057504" indent="0">
              <a:lnSpc>
                <a:spcPct val="100000"/>
              </a:lnSpc>
              <a:buFontTx/>
              <a:buNone/>
              <a:defRPr/>
            </a:lvl4pPr>
            <a:lvl5pPr marL="2743337" indent="0">
              <a:lnSpc>
                <a:spcPct val="100000"/>
              </a:lnSpc>
              <a:buFontTx/>
              <a:buNone/>
              <a:defRPr/>
            </a:lvl5pPr>
          </a:lstStyle>
          <a:p>
            <a:pPr lvl="0"/>
            <a:r>
              <a:rPr lang="en-GB"/>
              <a:t>Add text here</a:t>
            </a:r>
            <a:endParaRPr lang="en-LT"/>
          </a:p>
        </p:txBody>
      </p:sp>
      <p:sp>
        <p:nvSpPr>
          <p:cNvPr id="20" name="TextBox 19">
            <a:extLst>
              <a:ext uri="{FF2B5EF4-FFF2-40B4-BE49-F238E27FC236}">
                <a16:creationId xmlns:a16="http://schemas.microsoft.com/office/drawing/2014/main" id="{5231544C-0954-1E7A-F924-D83B3BD21268}"/>
              </a:ext>
            </a:extLst>
          </p:cNvPr>
          <p:cNvSpPr txBox="1"/>
          <p:nvPr userDrawn="1"/>
        </p:nvSpPr>
        <p:spPr>
          <a:xfrm>
            <a:off x="1471027" y="5978199"/>
            <a:ext cx="784189" cy="738664"/>
          </a:xfrm>
          <a:prstGeom prst="rect">
            <a:avLst/>
          </a:prstGeom>
          <a:noFill/>
        </p:spPr>
        <p:txBody>
          <a:bodyPr wrap="none" rtlCol="0">
            <a:spAutoFit/>
          </a:bodyPr>
          <a:lstStyle/>
          <a:p>
            <a:r>
              <a:rPr lang="en-LT" sz="4200">
                <a:solidFill>
                  <a:srgbClr val="000000"/>
                </a:solidFill>
              </a:rPr>
              <a:t>04</a:t>
            </a:r>
          </a:p>
        </p:txBody>
      </p:sp>
      <p:sp>
        <p:nvSpPr>
          <p:cNvPr id="21" name="Text Placeholder 28">
            <a:extLst>
              <a:ext uri="{FF2B5EF4-FFF2-40B4-BE49-F238E27FC236}">
                <a16:creationId xmlns:a16="http://schemas.microsoft.com/office/drawing/2014/main" id="{57914EF3-9298-78DE-AA52-CD148E20BB14}"/>
              </a:ext>
            </a:extLst>
          </p:cNvPr>
          <p:cNvSpPr>
            <a:spLocks noGrp="1"/>
          </p:cNvSpPr>
          <p:nvPr>
            <p:ph type="body" sz="quarter" idx="16" hasCustomPrompt="1"/>
          </p:nvPr>
        </p:nvSpPr>
        <p:spPr>
          <a:xfrm>
            <a:off x="1471025" y="7120929"/>
            <a:ext cx="7048230" cy="1539210"/>
          </a:xfrm>
        </p:spPr>
        <p:txBody>
          <a:bodyPr anchor="t">
            <a:normAutofit/>
          </a:bodyPr>
          <a:lstStyle>
            <a:lvl1pPr marL="0" indent="0">
              <a:lnSpc>
                <a:spcPct val="100000"/>
              </a:lnSpc>
              <a:buFontTx/>
              <a:buNone/>
              <a:defRPr sz="2100"/>
            </a:lvl1pPr>
            <a:lvl2pPr marL="685835" indent="0">
              <a:lnSpc>
                <a:spcPct val="100000"/>
              </a:lnSpc>
              <a:buFontTx/>
              <a:buNone/>
              <a:defRPr/>
            </a:lvl2pPr>
            <a:lvl3pPr marL="1371669" indent="0">
              <a:lnSpc>
                <a:spcPct val="100000"/>
              </a:lnSpc>
              <a:buFontTx/>
              <a:buNone/>
              <a:defRPr/>
            </a:lvl3pPr>
            <a:lvl4pPr marL="2057504" indent="0">
              <a:lnSpc>
                <a:spcPct val="100000"/>
              </a:lnSpc>
              <a:buFontTx/>
              <a:buNone/>
              <a:defRPr/>
            </a:lvl4pPr>
            <a:lvl5pPr marL="2743337" indent="0">
              <a:lnSpc>
                <a:spcPct val="100000"/>
              </a:lnSpc>
              <a:buFontTx/>
              <a:buNone/>
              <a:defRPr/>
            </a:lvl5pPr>
          </a:lstStyle>
          <a:p>
            <a:pPr lvl="0"/>
            <a:r>
              <a:rPr lang="en-GB"/>
              <a:t>Add text here</a:t>
            </a:r>
            <a:endParaRPr lang="en-LT"/>
          </a:p>
        </p:txBody>
      </p:sp>
      <p:sp>
        <p:nvSpPr>
          <p:cNvPr id="22" name="TextBox 21">
            <a:extLst>
              <a:ext uri="{FF2B5EF4-FFF2-40B4-BE49-F238E27FC236}">
                <a16:creationId xmlns:a16="http://schemas.microsoft.com/office/drawing/2014/main" id="{8720226B-1F56-9750-7B21-9B692006954C}"/>
              </a:ext>
            </a:extLst>
          </p:cNvPr>
          <p:cNvSpPr txBox="1"/>
          <p:nvPr userDrawn="1"/>
        </p:nvSpPr>
        <p:spPr>
          <a:xfrm>
            <a:off x="9615434" y="5978199"/>
            <a:ext cx="784189" cy="738664"/>
          </a:xfrm>
          <a:prstGeom prst="rect">
            <a:avLst/>
          </a:prstGeom>
          <a:noFill/>
        </p:spPr>
        <p:txBody>
          <a:bodyPr wrap="none" rtlCol="0">
            <a:spAutoFit/>
          </a:bodyPr>
          <a:lstStyle/>
          <a:p>
            <a:r>
              <a:rPr lang="en-LT" sz="4200">
                <a:solidFill>
                  <a:srgbClr val="000000"/>
                </a:solidFill>
              </a:rPr>
              <a:t>05</a:t>
            </a:r>
          </a:p>
        </p:txBody>
      </p:sp>
      <p:sp>
        <p:nvSpPr>
          <p:cNvPr id="23" name="Text Placeholder 28">
            <a:extLst>
              <a:ext uri="{FF2B5EF4-FFF2-40B4-BE49-F238E27FC236}">
                <a16:creationId xmlns:a16="http://schemas.microsoft.com/office/drawing/2014/main" id="{32290FAD-0A4E-E985-6720-32D31AD9C2C6}"/>
              </a:ext>
            </a:extLst>
          </p:cNvPr>
          <p:cNvSpPr>
            <a:spLocks noGrp="1"/>
          </p:cNvSpPr>
          <p:nvPr>
            <p:ph type="body" sz="quarter" idx="17" hasCustomPrompt="1"/>
          </p:nvPr>
        </p:nvSpPr>
        <p:spPr>
          <a:xfrm>
            <a:off x="9615432" y="7120929"/>
            <a:ext cx="7048230" cy="1539210"/>
          </a:xfrm>
        </p:spPr>
        <p:txBody>
          <a:bodyPr anchor="t">
            <a:normAutofit/>
          </a:bodyPr>
          <a:lstStyle>
            <a:lvl1pPr marL="0" indent="0">
              <a:lnSpc>
                <a:spcPct val="100000"/>
              </a:lnSpc>
              <a:buFontTx/>
              <a:buNone/>
              <a:defRPr sz="2100"/>
            </a:lvl1pPr>
            <a:lvl2pPr marL="685835" indent="0">
              <a:lnSpc>
                <a:spcPct val="100000"/>
              </a:lnSpc>
              <a:buFontTx/>
              <a:buNone/>
              <a:defRPr/>
            </a:lvl2pPr>
            <a:lvl3pPr marL="1371669" indent="0">
              <a:lnSpc>
                <a:spcPct val="100000"/>
              </a:lnSpc>
              <a:buFontTx/>
              <a:buNone/>
              <a:defRPr/>
            </a:lvl3pPr>
            <a:lvl4pPr marL="2057504" indent="0">
              <a:lnSpc>
                <a:spcPct val="100000"/>
              </a:lnSpc>
              <a:buFontTx/>
              <a:buNone/>
              <a:defRPr/>
            </a:lvl4pPr>
            <a:lvl5pPr marL="2743337" indent="0">
              <a:lnSpc>
                <a:spcPct val="100000"/>
              </a:lnSpc>
              <a:buFontTx/>
              <a:buNone/>
              <a:defRPr/>
            </a:lvl5pPr>
          </a:lstStyle>
          <a:p>
            <a:pPr lvl="0"/>
            <a:r>
              <a:rPr lang="en-GB"/>
              <a:t>Add text here</a:t>
            </a:r>
            <a:endParaRPr lang="en-LT"/>
          </a:p>
        </p:txBody>
      </p:sp>
    </p:spTree>
    <p:extLst>
      <p:ext uri="{BB962C8B-B14F-4D97-AF65-F5344CB8AC3E}">
        <p14:creationId xmlns:p14="http://schemas.microsoft.com/office/powerpoint/2010/main" val="62057981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_8 block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C38AC0-34C5-4CA2-1D92-FD397901FC09}"/>
              </a:ext>
            </a:extLst>
          </p:cNvPr>
          <p:cNvSpPr>
            <a:spLocks noGrp="1"/>
          </p:cNvSpPr>
          <p:nvPr>
            <p:ph type="title"/>
          </p:nvPr>
        </p:nvSpPr>
        <p:spPr/>
        <p:txBody>
          <a:bodyPr/>
          <a:lstStyle/>
          <a:p>
            <a:r>
              <a:rPr lang="en-US"/>
              <a:t>Click to edit Master title style</a:t>
            </a:r>
            <a:endParaRPr lang="en-GB"/>
          </a:p>
        </p:txBody>
      </p:sp>
      <p:sp>
        <p:nvSpPr>
          <p:cNvPr id="3" name="Slide Number Placeholder 2">
            <a:extLst>
              <a:ext uri="{FF2B5EF4-FFF2-40B4-BE49-F238E27FC236}">
                <a16:creationId xmlns:a16="http://schemas.microsoft.com/office/drawing/2014/main" id="{86032B03-6E7A-4A2D-80F1-21B5FA060A92}"/>
              </a:ext>
            </a:extLst>
          </p:cNvPr>
          <p:cNvSpPr>
            <a:spLocks noGrp="1"/>
          </p:cNvSpPr>
          <p:nvPr>
            <p:ph type="sldNum" sz="quarter" idx="10"/>
          </p:nvPr>
        </p:nvSpPr>
        <p:spPr/>
        <p:txBody>
          <a:bodyPr/>
          <a:lstStyle/>
          <a:p>
            <a:fld id="{B7BD53AE-7240-4391-874D-1B91F412B7AB}" type="slidenum">
              <a:rPr lang="en-US" smtClean="0"/>
              <a:t>‹#›</a:t>
            </a:fld>
            <a:endParaRPr lang="en-US"/>
          </a:p>
        </p:txBody>
      </p:sp>
      <p:sp>
        <p:nvSpPr>
          <p:cNvPr id="4" name="Rectangle: Rounded Corners 41">
            <a:extLst>
              <a:ext uri="{FF2B5EF4-FFF2-40B4-BE49-F238E27FC236}">
                <a16:creationId xmlns:a16="http://schemas.microsoft.com/office/drawing/2014/main" id="{4EF02BA2-F04F-40B2-3202-C8F5A2C0916E}"/>
              </a:ext>
            </a:extLst>
          </p:cNvPr>
          <p:cNvSpPr/>
          <p:nvPr userDrawn="1"/>
        </p:nvSpPr>
        <p:spPr>
          <a:xfrm>
            <a:off x="1172108" y="2244405"/>
            <a:ext cx="3895224" cy="3272220"/>
          </a:xfrm>
          <a:prstGeom prst="roundRect">
            <a:avLst>
              <a:gd name="adj" fmla="val 2221"/>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p>
        </p:txBody>
      </p:sp>
      <p:sp>
        <p:nvSpPr>
          <p:cNvPr id="5" name="Rectangle: Rounded Corners 29">
            <a:extLst>
              <a:ext uri="{FF2B5EF4-FFF2-40B4-BE49-F238E27FC236}">
                <a16:creationId xmlns:a16="http://schemas.microsoft.com/office/drawing/2014/main" id="{A02B553E-D571-ECEE-27C9-323272332CFA}"/>
              </a:ext>
            </a:extLst>
          </p:cNvPr>
          <p:cNvSpPr/>
          <p:nvPr userDrawn="1"/>
        </p:nvSpPr>
        <p:spPr>
          <a:xfrm>
            <a:off x="5184717" y="2267000"/>
            <a:ext cx="3895224" cy="3272220"/>
          </a:xfrm>
          <a:prstGeom prst="roundRect">
            <a:avLst>
              <a:gd name="adj" fmla="val 2221"/>
            </a:avLst>
          </a:prstGeom>
          <a:solidFill>
            <a:srgbClr val="B2B7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920"/>
              </a:lnSpc>
            </a:pPr>
            <a:endParaRPr lang="en-US" sz="4050">
              <a:solidFill>
                <a:srgbClr val="000000"/>
              </a:solidFill>
            </a:endParaRPr>
          </a:p>
        </p:txBody>
      </p:sp>
      <p:sp>
        <p:nvSpPr>
          <p:cNvPr id="6" name="Rectangle: Rounded Corners 36">
            <a:extLst>
              <a:ext uri="{FF2B5EF4-FFF2-40B4-BE49-F238E27FC236}">
                <a16:creationId xmlns:a16="http://schemas.microsoft.com/office/drawing/2014/main" id="{05E121E3-1818-1765-7F10-1B5C0B6234B5}"/>
              </a:ext>
            </a:extLst>
          </p:cNvPr>
          <p:cNvSpPr/>
          <p:nvPr userDrawn="1"/>
        </p:nvSpPr>
        <p:spPr>
          <a:xfrm>
            <a:off x="5184717" y="5700068"/>
            <a:ext cx="3895224" cy="3272220"/>
          </a:xfrm>
          <a:prstGeom prst="roundRect">
            <a:avLst>
              <a:gd name="adj" fmla="val 2221"/>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920"/>
              </a:lnSpc>
            </a:pPr>
            <a:endParaRPr lang="en-US" sz="4050">
              <a:solidFill>
                <a:srgbClr val="000000"/>
              </a:solidFill>
            </a:endParaRPr>
          </a:p>
        </p:txBody>
      </p:sp>
      <p:sp>
        <p:nvSpPr>
          <p:cNvPr id="7" name="Rectangle: Rounded Corners 30">
            <a:extLst>
              <a:ext uri="{FF2B5EF4-FFF2-40B4-BE49-F238E27FC236}">
                <a16:creationId xmlns:a16="http://schemas.microsoft.com/office/drawing/2014/main" id="{C01C7796-C653-17D2-9BFE-4ABD8A7FC3D7}"/>
              </a:ext>
            </a:extLst>
          </p:cNvPr>
          <p:cNvSpPr/>
          <p:nvPr userDrawn="1"/>
        </p:nvSpPr>
        <p:spPr>
          <a:xfrm>
            <a:off x="9197327" y="2267000"/>
            <a:ext cx="3895224" cy="3272220"/>
          </a:xfrm>
          <a:prstGeom prst="roundRect">
            <a:avLst>
              <a:gd name="adj" fmla="val 2221"/>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920"/>
              </a:lnSpc>
            </a:pPr>
            <a:endParaRPr lang="en-US" sz="4050">
              <a:solidFill>
                <a:srgbClr val="000000"/>
              </a:solidFill>
            </a:endParaRPr>
          </a:p>
        </p:txBody>
      </p:sp>
      <p:sp>
        <p:nvSpPr>
          <p:cNvPr id="8" name="Rectangle: Rounded Corners 39">
            <a:extLst>
              <a:ext uri="{FF2B5EF4-FFF2-40B4-BE49-F238E27FC236}">
                <a16:creationId xmlns:a16="http://schemas.microsoft.com/office/drawing/2014/main" id="{451C2359-C98A-1BF8-4017-076A9E0F78A4}"/>
              </a:ext>
            </a:extLst>
          </p:cNvPr>
          <p:cNvSpPr/>
          <p:nvPr userDrawn="1"/>
        </p:nvSpPr>
        <p:spPr>
          <a:xfrm>
            <a:off x="1172108" y="5700068"/>
            <a:ext cx="3895224" cy="3272220"/>
          </a:xfrm>
          <a:prstGeom prst="roundRect">
            <a:avLst>
              <a:gd name="adj" fmla="val 2221"/>
            </a:avLst>
          </a:prstGeom>
          <a:solidFill>
            <a:srgbClr val="2EF2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920"/>
              </a:lnSpc>
            </a:pPr>
            <a:endParaRPr lang="en-US" sz="4050">
              <a:solidFill>
                <a:srgbClr val="000000"/>
              </a:solidFill>
            </a:endParaRPr>
          </a:p>
        </p:txBody>
      </p:sp>
      <p:sp>
        <p:nvSpPr>
          <p:cNvPr id="9" name="Rectangle: Rounded Corners 37">
            <a:extLst>
              <a:ext uri="{FF2B5EF4-FFF2-40B4-BE49-F238E27FC236}">
                <a16:creationId xmlns:a16="http://schemas.microsoft.com/office/drawing/2014/main" id="{23AD7C1C-5B64-BA38-9678-7CFEA9B8F98C}"/>
              </a:ext>
            </a:extLst>
          </p:cNvPr>
          <p:cNvSpPr/>
          <p:nvPr userDrawn="1"/>
        </p:nvSpPr>
        <p:spPr>
          <a:xfrm>
            <a:off x="9197327" y="5700068"/>
            <a:ext cx="3895224" cy="3272220"/>
          </a:xfrm>
          <a:prstGeom prst="roundRect">
            <a:avLst>
              <a:gd name="adj" fmla="val 2221"/>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920"/>
              </a:lnSpc>
            </a:pPr>
            <a:endParaRPr lang="en-US" sz="4050">
              <a:solidFill>
                <a:srgbClr val="000000"/>
              </a:solidFill>
            </a:endParaRPr>
          </a:p>
        </p:txBody>
      </p:sp>
      <p:sp>
        <p:nvSpPr>
          <p:cNvPr id="10" name="Rectangle: Rounded Corners 38">
            <a:extLst>
              <a:ext uri="{FF2B5EF4-FFF2-40B4-BE49-F238E27FC236}">
                <a16:creationId xmlns:a16="http://schemas.microsoft.com/office/drawing/2014/main" id="{C0C41CC9-1927-7BC4-5B1E-4AA8AE7F5847}"/>
              </a:ext>
            </a:extLst>
          </p:cNvPr>
          <p:cNvSpPr/>
          <p:nvPr userDrawn="1"/>
        </p:nvSpPr>
        <p:spPr>
          <a:xfrm>
            <a:off x="13209935" y="5700068"/>
            <a:ext cx="3895224" cy="3272220"/>
          </a:xfrm>
          <a:prstGeom prst="roundRect">
            <a:avLst>
              <a:gd name="adj" fmla="val 2221"/>
            </a:avLst>
          </a:prstGeom>
          <a:solidFill>
            <a:srgbClr val="B2B7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920"/>
              </a:lnSpc>
            </a:pPr>
            <a:endParaRPr lang="en-US" sz="4050">
              <a:solidFill>
                <a:srgbClr val="000000"/>
              </a:solidFill>
            </a:endParaRPr>
          </a:p>
        </p:txBody>
      </p:sp>
      <p:sp>
        <p:nvSpPr>
          <p:cNvPr id="11" name="Rectangle: Rounded Corners 31">
            <a:extLst>
              <a:ext uri="{FF2B5EF4-FFF2-40B4-BE49-F238E27FC236}">
                <a16:creationId xmlns:a16="http://schemas.microsoft.com/office/drawing/2014/main" id="{85D1C6AC-4B27-915E-93D4-EE7AB6783E78}"/>
              </a:ext>
            </a:extLst>
          </p:cNvPr>
          <p:cNvSpPr/>
          <p:nvPr userDrawn="1"/>
        </p:nvSpPr>
        <p:spPr>
          <a:xfrm>
            <a:off x="13209935" y="2267000"/>
            <a:ext cx="3895224" cy="3272220"/>
          </a:xfrm>
          <a:prstGeom prst="roundRect">
            <a:avLst>
              <a:gd name="adj" fmla="val 2221"/>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920"/>
              </a:lnSpc>
            </a:pPr>
            <a:endParaRPr lang="en-US" sz="4050">
              <a:solidFill>
                <a:srgbClr val="000000"/>
              </a:solidFill>
            </a:endParaRPr>
          </a:p>
        </p:txBody>
      </p:sp>
      <p:sp>
        <p:nvSpPr>
          <p:cNvPr id="13" name="Text Placeholder 28">
            <a:extLst>
              <a:ext uri="{FF2B5EF4-FFF2-40B4-BE49-F238E27FC236}">
                <a16:creationId xmlns:a16="http://schemas.microsoft.com/office/drawing/2014/main" id="{618ED7FE-5E75-306A-9A94-1A48D1CDC2C2}"/>
              </a:ext>
            </a:extLst>
          </p:cNvPr>
          <p:cNvSpPr>
            <a:spLocks noGrp="1"/>
          </p:cNvSpPr>
          <p:nvPr>
            <p:ph type="body" sz="quarter" idx="12" hasCustomPrompt="1"/>
          </p:nvPr>
        </p:nvSpPr>
        <p:spPr>
          <a:xfrm>
            <a:off x="1471027" y="3424740"/>
            <a:ext cx="3308279" cy="1733985"/>
          </a:xfrm>
        </p:spPr>
        <p:txBody>
          <a:bodyPr anchor="t">
            <a:normAutofit/>
          </a:bodyPr>
          <a:lstStyle>
            <a:lvl1pPr marL="0" indent="0">
              <a:lnSpc>
                <a:spcPct val="100000"/>
              </a:lnSpc>
              <a:buFontTx/>
              <a:buNone/>
              <a:defRPr sz="2100"/>
            </a:lvl1pPr>
            <a:lvl2pPr marL="685835" indent="0">
              <a:lnSpc>
                <a:spcPct val="100000"/>
              </a:lnSpc>
              <a:buFontTx/>
              <a:buNone/>
              <a:defRPr/>
            </a:lvl2pPr>
            <a:lvl3pPr marL="1371669" indent="0">
              <a:lnSpc>
                <a:spcPct val="100000"/>
              </a:lnSpc>
              <a:buFontTx/>
              <a:buNone/>
              <a:defRPr/>
            </a:lvl3pPr>
            <a:lvl4pPr marL="2057504" indent="0">
              <a:lnSpc>
                <a:spcPct val="100000"/>
              </a:lnSpc>
              <a:buFontTx/>
              <a:buNone/>
              <a:defRPr/>
            </a:lvl4pPr>
            <a:lvl5pPr marL="2743337" indent="0">
              <a:lnSpc>
                <a:spcPct val="100000"/>
              </a:lnSpc>
              <a:buFontTx/>
              <a:buNone/>
              <a:defRPr/>
            </a:lvl5pPr>
          </a:lstStyle>
          <a:p>
            <a:pPr lvl="0"/>
            <a:r>
              <a:rPr lang="en-GB"/>
              <a:t>Add text here</a:t>
            </a:r>
            <a:endParaRPr lang="en-LT"/>
          </a:p>
        </p:txBody>
      </p:sp>
      <p:sp>
        <p:nvSpPr>
          <p:cNvPr id="15" name="Text Placeholder 28">
            <a:extLst>
              <a:ext uri="{FF2B5EF4-FFF2-40B4-BE49-F238E27FC236}">
                <a16:creationId xmlns:a16="http://schemas.microsoft.com/office/drawing/2014/main" id="{7F96D671-40E2-EDCD-211A-7D808D21B9F1}"/>
              </a:ext>
            </a:extLst>
          </p:cNvPr>
          <p:cNvSpPr>
            <a:spLocks noGrp="1"/>
          </p:cNvSpPr>
          <p:nvPr>
            <p:ph type="body" sz="quarter" idx="13" hasCustomPrompt="1"/>
          </p:nvPr>
        </p:nvSpPr>
        <p:spPr>
          <a:xfrm>
            <a:off x="5492116" y="3424740"/>
            <a:ext cx="3308279" cy="1733985"/>
          </a:xfrm>
        </p:spPr>
        <p:txBody>
          <a:bodyPr anchor="t">
            <a:normAutofit/>
          </a:bodyPr>
          <a:lstStyle>
            <a:lvl1pPr marL="0" indent="0">
              <a:lnSpc>
                <a:spcPct val="100000"/>
              </a:lnSpc>
              <a:buFontTx/>
              <a:buNone/>
              <a:defRPr sz="2100"/>
            </a:lvl1pPr>
            <a:lvl2pPr marL="685835" indent="0">
              <a:lnSpc>
                <a:spcPct val="100000"/>
              </a:lnSpc>
              <a:buFontTx/>
              <a:buNone/>
              <a:defRPr/>
            </a:lvl2pPr>
            <a:lvl3pPr marL="1371669" indent="0">
              <a:lnSpc>
                <a:spcPct val="100000"/>
              </a:lnSpc>
              <a:buFontTx/>
              <a:buNone/>
              <a:defRPr/>
            </a:lvl3pPr>
            <a:lvl4pPr marL="2057504" indent="0">
              <a:lnSpc>
                <a:spcPct val="100000"/>
              </a:lnSpc>
              <a:buFontTx/>
              <a:buNone/>
              <a:defRPr/>
            </a:lvl4pPr>
            <a:lvl5pPr marL="2743337" indent="0">
              <a:lnSpc>
                <a:spcPct val="100000"/>
              </a:lnSpc>
              <a:buFontTx/>
              <a:buNone/>
              <a:defRPr/>
            </a:lvl5pPr>
          </a:lstStyle>
          <a:p>
            <a:pPr lvl="0"/>
            <a:r>
              <a:rPr lang="en-GB"/>
              <a:t>Add text here</a:t>
            </a:r>
            <a:endParaRPr lang="en-LT"/>
          </a:p>
        </p:txBody>
      </p:sp>
      <p:sp>
        <p:nvSpPr>
          <p:cNvPr id="17" name="Text Placeholder 28">
            <a:extLst>
              <a:ext uri="{FF2B5EF4-FFF2-40B4-BE49-F238E27FC236}">
                <a16:creationId xmlns:a16="http://schemas.microsoft.com/office/drawing/2014/main" id="{6420A0DE-2AFA-D08E-BC3E-42B761E6A362}"/>
              </a:ext>
            </a:extLst>
          </p:cNvPr>
          <p:cNvSpPr>
            <a:spLocks noGrp="1"/>
          </p:cNvSpPr>
          <p:nvPr>
            <p:ph type="body" sz="quarter" idx="14" hasCustomPrompt="1"/>
          </p:nvPr>
        </p:nvSpPr>
        <p:spPr>
          <a:xfrm>
            <a:off x="9487646" y="3424740"/>
            <a:ext cx="3308279" cy="1733985"/>
          </a:xfrm>
        </p:spPr>
        <p:txBody>
          <a:bodyPr anchor="t">
            <a:normAutofit/>
          </a:bodyPr>
          <a:lstStyle>
            <a:lvl1pPr marL="0" indent="0">
              <a:lnSpc>
                <a:spcPct val="100000"/>
              </a:lnSpc>
              <a:buFontTx/>
              <a:buNone/>
              <a:defRPr sz="2100"/>
            </a:lvl1pPr>
            <a:lvl2pPr marL="685835" indent="0">
              <a:lnSpc>
                <a:spcPct val="100000"/>
              </a:lnSpc>
              <a:buFontTx/>
              <a:buNone/>
              <a:defRPr/>
            </a:lvl2pPr>
            <a:lvl3pPr marL="1371669" indent="0">
              <a:lnSpc>
                <a:spcPct val="100000"/>
              </a:lnSpc>
              <a:buFontTx/>
              <a:buNone/>
              <a:defRPr/>
            </a:lvl3pPr>
            <a:lvl4pPr marL="2057504" indent="0">
              <a:lnSpc>
                <a:spcPct val="100000"/>
              </a:lnSpc>
              <a:buFontTx/>
              <a:buNone/>
              <a:defRPr/>
            </a:lvl4pPr>
            <a:lvl5pPr marL="2743337" indent="0">
              <a:lnSpc>
                <a:spcPct val="100000"/>
              </a:lnSpc>
              <a:buFontTx/>
              <a:buNone/>
              <a:defRPr/>
            </a:lvl5pPr>
          </a:lstStyle>
          <a:p>
            <a:pPr lvl="0"/>
            <a:r>
              <a:rPr lang="en-GB"/>
              <a:t>Add text here</a:t>
            </a:r>
            <a:endParaRPr lang="en-LT"/>
          </a:p>
        </p:txBody>
      </p:sp>
      <p:sp>
        <p:nvSpPr>
          <p:cNvPr id="19" name="Text Placeholder 28">
            <a:extLst>
              <a:ext uri="{FF2B5EF4-FFF2-40B4-BE49-F238E27FC236}">
                <a16:creationId xmlns:a16="http://schemas.microsoft.com/office/drawing/2014/main" id="{AD6D88B6-1F71-AAED-03B4-E85451E74DF9}"/>
              </a:ext>
            </a:extLst>
          </p:cNvPr>
          <p:cNvSpPr>
            <a:spLocks noGrp="1"/>
          </p:cNvSpPr>
          <p:nvPr>
            <p:ph type="body" sz="quarter" idx="15" hasCustomPrompt="1"/>
          </p:nvPr>
        </p:nvSpPr>
        <p:spPr>
          <a:xfrm>
            <a:off x="13483175" y="3424740"/>
            <a:ext cx="3308279" cy="1733985"/>
          </a:xfrm>
        </p:spPr>
        <p:txBody>
          <a:bodyPr anchor="t">
            <a:normAutofit/>
          </a:bodyPr>
          <a:lstStyle>
            <a:lvl1pPr marL="0" indent="0">
              <a:lnSpc>
                <a:spcPct val="100000"/>
              </a:lnSpc>
              <a:buFontTx/>
              <a:buNone/>
              <a:defRPr sz="2100"/>
            </a:lvl1pPr>
            <a:lvl2pPr marL="685835" indent="0">
              <a:lnSpc>
                <a:spcPct val="100000"/>
              </a:lnSpc>
              <a:buFontTx/>
              <a:buNone/>
              <a:defRPr/>
            </a:lvl2pPr>
            <a:lvl3pPr marL="1371669" indent="0">
              <a:lnSpc>
                <a:spcPct val="100000"/>
              </a:lnSpc>
              <a:buFontTx/>
              <a:buNone/>
              <a:defRPr/>
            </a:lvl3pPr>
            <a:lvl4pPr marL="2057504" indent="0">
              <a:lnSpc>
                <a:spcPct val="100000"/>
              </a:lnSpc>
              <a:buFontTx/>
              <a:buNone/>
              <a:defRPr/>
            </a:lvl4pPr>
            <a:lvl5pPr marL="2743337" indent="0">
              <a:lnSpc>
                <a:spcPct val="100000"/>
              </a:lnSpc>
              <a:buFontTx/>
              <a:buNone/>
              <a:defRPr/>
            </a:lvl5pPr>
          </a:lstStyle>
          <a:p>
            <a:pPr lvl="0"/>
            <a:r>
              <a:rPr lang="en-GB"/>
              <a:t>Add text here</a:t>
            </a:r>
            <a:endParaRPr lang="en-LT"/>
          </a:p>
        </p:txBody>
      </p:sp>
      <p:sp>
        <p:nvSpPr>
          <p:cNvPr id="21" name="Text Placeholder 28">
            <a:extLst>
              <a:ext uri="{FF2B5EF4-FFF2-40B4-BE49-F238E27FC236}">
                <a16:creationId xmlns:a16="http://schemas.microsoft.com/office/drawing/2014/main" id="{57914EF3-9298-78DE-AA52-CD148E20BB14}"/>
              </a:ext>
            </a:extLst>
          </p:cNvPr>
          <p:cNvSpPr>
            <a:spLocks noGrp="1"/>
          </p:cNvSpPr>
          <p:nvPr>
            <p:ph type="body" sz="quarter" idx="16" hasCustomPrompt="1"/>
          </p:nvPr>
        </p:nvSpPr>
        <p:spPr>
          <a:xfrm>
            <a:off x="1471027" y="6926154"/>
            <a:ext cx="3308279" cy="1733985"/>
          </a:xfrm>
        </p:spPr>
        <p:txBody>
          <a:bodyPr anchor="t">
            <a:normAutofit/>
          </a:bodyPr>
          <a:lstStyle>
            <a:lvl1pPr marL="0" indent="0">
              <a:lnSpc>
                <a:spcPct val="100000"/>
              </a:lnSpc>
              <a:buFontTx/>
              <a:buNone/>
              <a:defRPr sz="2100"/>
            </a:lvl1pPr>
            <a:lvl2pPr marL="685835" indent="0">
              <a:lnSpc>
                <a:spcPct val="100000"/>
              </a:lnSpc>
              <a:buFontTx/>
              <a:buNone/>
              <a:defRPr/>
            </a:lvl2pPr>
            <a:lvl3pPr marL="1371669" indent="0">
              <a:lnSpc>
                <a:spcPct val="100000"/>
              </a:lnSpc>
              <a:buFontTx/>
              <a:buNone/>
              <a:defRPr/>
            </a:lvl3pPr>
            <a:lvl4pPr marL="2057504" indent="0">
              <a:lnSpc>
                <a:spcPct val="100000"/>
              </a:lnSpc>
              <a:buFontTx/>
              <a:buNone/>
              <a:defRPr/>
            </a:lvl4pPr>
            <a:lvl5pPr marL="2743337" indent="0">
              <a:lnSpc>
                <a:spcPct val="100000"/>
              </a:lnSpc>
              <a:buFontTx/>
              <a:buNone/>
              <a:defRPr/>
            </a:lvl5pPr>
          </a:lstStyle>
          <a:p>
            <a:pPr lvl="0"/>
            <a:r>
              <a:rPr lang="en-GB"/>
              <a:t>Add text here</a:t>
            </a:r>
            <a:endParaRPr lang="en-LT"/>
          </a:p>
        </p:txBody>
      </p:sp>
      <p:sp>
        <p:nvSpPr>
          <p:cNvPr id="23" name="Text Placeholder 28">
            <a:extLst>
              <a:ext uri="{FF2B5EF4-FFF2-40B4-BE49-F238E27FC236}">
                <a16:creationId xmlns:a16="http://schemas.microsoft.com/office/drawing/2014/main" id="{32290FAD-0A4E-E985-6720-32D31AD9C2C6}"/>
              </a:ext>
            </a:extLst>
          </p:cNvPr>
          <p:cNvSpPr>
            <a:spLocks noGrp="1"/>
          </p:cNvSpPr>
          <p:nvPr>
            <p:ph type="body" sz="quarter" idx="17" hasCustomPrompt="1"/>
          </p:nvPr>
        </p:nvSpPr>
        <p:spPr>
          <a:xfrm>
            <a:off x="5492116" y="6926154"/>
            <a:ext cx="3308279" cy="1733985"/>
          </a:xfrm>
        </p:spPr>
        <p:txBody>
          <a:bodyPr anchor="t">
            <a:normAutofit/>
          </a:bodyPr>
          <a:lstStyle>
            <a:lvl1pPr marL="0" indent="0">
              <a:lnSpc>
                <a:spcPct val="100000"/>
              </a:lnSpc>
              <a:buFontTx/>
              <a:buNone/>
              <a:defRPr sz="2100"/>
            </a:lvl1pPr>
            <a:lvl2pPr marL="685835" indent="0">
              <a:lnSpc>
                <a:spcPct val="100000"/>
              </a:lnSpc>
              <a:buFontTx/>
              <a:buNone/>
              <a:defRPr/>
            </a:lvl2pPr>
            <a:lvl3pPr marL="1371669" indent="0">
              <a:lnSpc>
                <a:spcPct val="100000"/>
              </a:lnSpc>
              <a:buFontTx/>
              <a:buNone/>
              <a:defRPr/>
            </a:lvl3pPr>
            <a:lvl4pPr marL="2057504" indent="0">
              <a:lnSpc>
                <a:spcPct val="100000"/>
              </a:lnSpc>
              <a:buFontTx/>
              <a:buNone/>
              <a:defRPr/>
            </a:lvl4pPr>
            <a:lvl5pPr marL="2743337" indent="0">
              <a:lnSpc>
                <a:spcPct val="100000"/>
              </a:lnSpc>
              <a:buFontTx/>
              <a:buNone/>
              <a:defRPr/>
            </a:lvl5pPr>
          </a:lstStyle>
          <a:p>
            <a:pPr lvl="0"/>
            <a:r>
              <a:rPr lang="en-GB"/>
              <a:t>Add text here</a:t>
            </a:r>
            <a:endParaRPr lang="en-LT"/>
          </a:p>
        </p:txBody>
      </p:sp>
      <p:sp>
        <p:nvSpPr>
          <p:cNvPr id="25" name="Text Placeholder 28">
            <a:extLst>
              <a:ext uri="{FF2B5EF4-FFF2-40B4-BE49-F238E27FC236}">
                <a16:creationId xmlns:a16="http://schemas.microsoft.com/office/drawing/2014/main" id="{03953ED4-1541-FB6A-9179-6BA279391ED8}"/>
              </a:ext>
            </a:extLst>
          </p:cNvPr>
          <p:cNvSpPr>
            <a:spLocks noGrp="1"/>
          </p:cNvSpPr>
          <p:nvPr>
            <p:ph type="body" sz="quarter" idx="18" hasCustomPrompt="1"/>
          </p:nvPr>
        </p:nvSpPr>
        <p:spPr>
          <a:xfrm>
            <a:off x="9487646" y="6926154"/>
            <a:ext cx="3308279" cy="1733985"/>
          </a:xfrm>
        </p:spPr>
        <p:txBody>
          <a:bodyPr anchor="t">
            <a:normAutofit/>
          </a:bodyPr>
          <a:lstStyle>
            <a:lvl1pPr marL="0" indent="0">
              <a:lnSpc>
                <a:spcPct val="100000"/>
              </a:lnSpc>
              <a:buFontTx/>
              <a:buNone/>
              <a:defRPr sz="2100"/>
            </a:lvl1pPr>
            <a:lvl2pPr marL="685835" indent="0">
              <a:lnSpc>
                <a:spcPct val="100000"/>
              </a:lnSpc>
              <a:buFontTx/>
              <a:buNone/>
              <a:defRPr/>
            </a:lvl2pPr>
            <a:lvl3pPr marL="1371669" indent="0">
              <a:lnSpc>
                <a:spcPct val="100000"/>
              </a:lnSpc>
              <a:buFontTx/>
              <a:buNone/>
              <a:defRPr/>
            </a:lvl3pPr>
            <a:lvl4pPr marL="2057504" indent="0">
              <a:lnSpc>
                <a:spcPct val="100000"/>
              </a:lnSpc>
              <a:buFontTx/>
              <a:buNone/>
              <a:defRPr/>
            </a:lvl4pPr>
            <a:lvl5pPr marL="2743337" indent="0">
              <a:lnSpc>
                <a:spcPct val="100000"/>
              </a:lnSpc>
              <a:buFontTx/>
              <a:buNone/>
              <a:defRPr/>
            </a:lvl5pPr>
          </a:lstStyle>
          <a:p>
            <a:pPr lvl="0"/>
            <a:r>
              <a:rPr lang="en-GB"/>
              <a:t>Add text here</a:t>
            </a:r>
            <a:endParaRPr lang="en-LT"/>
          </a:p>
        </p:txBody>
      </p:sp>
      <p:sp>
        <p:nvSpPr>
          <p:cNvPr id="27" name="Text Placeholder 28">
            <a:extLst>
              <a:ext uri="{FF2B5EF4-FFF2-40B4-BE49-F238E27FC236}">
                <a16:creationId xmlns:a16="http://schemas.microsoft.com/office/drawing/2014/main" id="{1CF083DF-B991-DF8C-E303-3A59D7AF1453}"/>
              </a:ext>
            </a:extLst>
          </p:cNvPr>
          <p:cNvSpPr>
            <a:spLocks noGrp="1"/>
          </p:cNvSpPr>
          <p:nvPr>
            <p:ph type="body" sz="quarter" idx="19" hasCustomPrompt="1"/>
          </p:nvPr>
        </p:nvSpPr>
        <p:spPr>
          <a:xfrm>
            <a:off x="13483175" y="6926154"/>
            <a:ext cx="3308279" cy="1733985"/>
          </a:xfrm>
        </p:spPr>
        <p:txBody>
          <a:bodyPr anchor="t">
            <a:normAutofit/>
          </a:bodyPr>
          <a:lstStyle>
            <a:lvl1pPr marL="0" indent="0">
              <a:lnSpc>
                <a:spcPct val="100000"/>
              </a:lnSpc>
              <a:buFontTx/>
              <a:buNone/>
              <a:defRPr sz="2100"/>
            </a:lvl1pPr>
            <a:lvl2pPr marL="685835" indent="0">
              <a:lnSpc>
                <a:spcPct val="100000"/>
              </a:lnSpc>
              <a:buFontTx/>
              <a:buNone/>
              <a:defRPr/>
            </a:lvl2pPr>
            <a:lvl3pPr marL="1371669" indent="0">
              <a:lnSpc>
                <a:spcPct val="100000"/>
              </a:lnSpc>
              <a:buFontTx/>
              <a:buNone/>
              <a:defRPr/>
            </a:lvl3pPr>
            <a:lvl4pPr marL="2057504" indent="0">
              <a:lnSpc>
                <a:spcPct val="100000"/>
              </a:lnSpc>
              <a:buFontTx/>
              <a:buNone/>
              <a:defRPr/>
            </a:lvl4pPr>
            <a:lvl5pPr marL="2743337" indent="0">
              <a:lnSpc>
                <a:spcPct val="100000"/>
              </a:lnSpc>
              <a:buFontTx/>
              <a:buNone/>
              <a:defRPr/>
            </a:lvl5pPr>
          </a:lstStyle>
          <a:p>
            <a:pPr lvl="0"/>
            <a:r>
              <a:rPr lang="en-GB"/>
              <a:t>Add text here</a:t>
            </a:r>
            <a:endParaRPr lang="en-LT"/>
          </a:p>
        </p:txBody>
      </p:sp>
      <p:sp>
        <p:nvSpPr>
          <p:cNvPr id="28" name="Text Placeholder 28">
            <a:extLst>
              <a:ext uri="{FF2B5EF4-FFF2-40B4-BE49-F238E27FC236}">
                <a16:creationId xmlns:a16="http://schemas.microsoft.com/office/drawing/2014/main" id="{678BD773-3B84-72DC-9F0B-0626D144A93E}"/>
              </a:ext>
            </a:extLst>
          </p:cNvPr>
          <p:cNvSpPr>
            <a:spLocks noGrp="1"/>
          </p:cNvSpPr>
          <p:nvPr>
            <p:ph type="body" sz="quarter" idx="20" hasCustomPrompt="1"/>
          </p:nvPr>
        </p:nvSpPr>
        <p:spPr>
          <a:xfrm>
            <a:off x="1471027" y="2697730"/>
            <a:ext cx="3308279" cy="468467"/>
          </a:xfrm>
        </p:spPr>
        <p:txBody>
          <a:bodyPr anchor="t">
            <a:normAutofit/>
          </a:bodyPr>
          <a:lstStyle>
            <a:lvl1pPr marL="0" indent="0">
              <a:lnSpc>
                <a:spcPct val="100000"/>
              </a:lnSpc>
              <a:buFontTx/>
              <a:buNone/>
              <a:defRPr sz="2100" b="1"/>
            </a:lvl1pPr>
            <a:lvl2pPr marL="685835" indent="0">
              <a:lnSpc>
                <a:spcPct val="100000"/>
              </a:lnSpc>
              <a:buFontTx/>
              <a:buNone/>
              <a:defRPr/>
            </a:lvl2pPr>
            <a:lvl3pPr marL="1371669" indent="0">
              <a:lnSpc>
                <a:spcPct val="100000"/>
              </a:lnSpc>
              <a:buFontTx/>
              <a:buNone/>
              <a:defRPr/>
            </a:lvl3pPr>
            <a:lvl4pPr marL="2057504" indent="0">
              <a:lnSpc>
                <a:spcPct val="100000"/>
              </a:lnSpc>
              <a:buFontTx/>
              <a:buNone/>
              <a:defRPr/>
            </a:lvl4pPr>
            <a:lvl5pPr marL="2743337" indent="0">
              <a:lnSpc>
                <a:spcPct val="100000"/>
              </a:lnSpc>
              <a:buFontTx/>
              <a:buNone/>
              <a:defRPr/>
            </a:lvl5pPr>
          </a:lstStyle>
          <a:p>
            <a:pPr lvl="0"/>
            <a:r>
              <a:rPr lang="en-GB"/>
              <a:t>Add title here</a:t>
            </a:r>
            <a:endParaRPr lang="en-LT"/>
          </a:p>
        </p:txBody>
      </p:sp>
      <p:sp>
        <p:nvSpPr>
          <p:cNvPr id="29" name="Text Placeholder 28">
            <a:extLst>
              <a:ext uri="{FF2B5EF4-FFF2-40B4-BE49-F238E27FC236}">
                <a16:creationId xmlns:a16="http://schemas.microsoft.com/office/drawing/2014/main" id="{025B1145-EF30-4E1C-8CCB-AA906D0B0E0E}"/>
              </a:ext>
            </a:extLst>
          </p:cNvPr>
          <p:cNvSpPr>
            <a:spLocks noGrp="1"/>
          </p:cNvSpPr>
          <p:nvPr>
            <p:ph type="body" sz="quarter" idx="21" hasCustomPrompt="1"/>
          </p:nvPr>
        </p:nvSpPr>
        <p:spPr>
          <a:xfrm>
            <a:off x="5475077" y="2697730"/>
            <a:ext cx="3308279" cy="468467"/>
          </a:xfrm>
        </p:spPr>
        <p:txBody>
          <a:bodyPr anchor="t">
            <a:normAutofit/>
          </a:bodyPr>
          <a:lstStyle>
            <a:lvl1pPr marL="0" indent="0">
              <a:lnSpc>
                <a:spcPct val="100000"/>
              </a:lnSpc>
              <a:buFontTx/>
              <a:buNone/>
              <a:defRPr sz="2100" b="1"/>
            </a:lvl1pPr>
            <a:lvl2pPr marL="685835" indent="0">
              <a:lnSpc>
                <a:spcPct val="100000"/>
              </a:lnSpc>
              <a:buFontTx/>
              <a:buNone/>
              <a:defRPr/>
            </a:lvl2pPr>
            <a:lvl3pPr marL="1371669" indent="0">
              <a:lnSpc>
                <a:spcPct val="100000"/>
              </a:lnSpc>
              <a:buFontTx/>
              <a:buNone/>
              <a:defRPr/>
            </a:lvl3pPr>
            <a:lvl4pPr marL="2057504" indent="0">
              <a:lnSpc>
                <a:spcPct val="100000"/>
              </a:lnSpc>
              <a:buFontTx/>
              <a:buNone/>
              <a:defRPr/>
            </a:lvl4pPr>
            <a:lvl5pPr marL="2743337" indent="0">
              <a:lnSpc>
                <a:spcPct val="100000"/>
              </a:lnSpc>
              <a:buFontTx/>
              <a:buNone/>
              <a:defRPr/>
            </a:lvl5pPr>
          </a:lstStyle>
          <a:p>
            <a:pPr lvl="0"/>
            <a:r>
              <a:rPr lang="en-GB"/>
              <a:t>Add title here</a:t>
            </a:r>
            <a:endParaRPr lang="en-LT"/>
          </a:p>
        </p:txBody>
      </p:sp>
      <p:sp>
        <p:nvSpPr>
          <p:cNvPr id="30" name="Text Placeholder 28">
            <a:extLst>
              <a:ext uri="{FF2B5EF4-FFF2-40B4-BE49-F238E27FC236}">
                <a16:creationId xmlns:a16="http://schemas.microsoft.com/office/drawing/2014/main" id="{B656D00D-AFEC-8456-79D9-606C4D1CA2BE}"/>
              </a:ext>
            </a:extLst>
          </p:cNvPr>
          <p:cNvSpPr>
            <a:spLocks noGrp="1"/>
          </p:cNvSpPr>
          <p:nvPr>
            <p:ph type="body" sz="quarter" idx="22" hasCustomPrompt="1"/>
          </p:nvPr>
        </p:nvSpPr>
        <p:spPr>
          <a:xfrm>
            <a:off x="9470608" y="2697730"/>
            <a:ext cx="3308279" cy="468467"/>
          </a:xfrm>
        </p:spPr>
        <p:txBody>
          <a:bodyPr anchor="t">
            <a:normAutofit/>
          </a:bodyPr>
          <a:lstStyle>
            <a:lvl1pPr marL="0" indent="0">
              <a:lnSpc>
                <a:spcPct val="100000"/>
              </a:lnSpc>
              <a:buFontTx/>
              <a:buNone/>
              <a:defRPr sz="2100" b="1"/>
            </a:lvl1pPr>
            <a:lvl2pPr marL="685835" indent="0">
              <a:lnSpc>
                <a:spcPct val="100000"/>
              </a:lnSpc>
              <a:buFontTx/>
              <a:buNone/>
              <a:defRPr/>
            </a:lvl2pPr>
            <a:lvl3pPr marL="1371669" indent="0">
              <a:lnSpc>
                <a:spcPct val="100000"/>
              </a:lnSpc>
              <a:buFontTx/>
              <a:buNone/>
              <a:defRPr/>
            </a:lvl3pPr>
            <a:lvl4pPr marL="2057504" indent="0">
              <a:lnSpc>
                <a:spcPct val="100000"/>
              </a:lnSpc>
              <a:buFontTx/>
              <a:buNone/>
              <a:defRPr/>
            </a:lvl4pPr>
            <a:lvl5pPr marL="2743337" indent="0">
              <a:lnSpc>
                <a:spcPct val="100000"/>
              </a:lnSpc>
              <a:buFontTx/>
              <a:buNone/>
              <a:defRPr/>
            </a:lvl5pPr>
          </a:lstStyle>
          <a:p>
            <a:pPr lvl="0"/>
            <a:r>
              <a:rPr lang="en-GB"/>
              <a:t>Add title here</a:t>
            </a:r>
            <a:endParaRPr lang="en-LT"/>
          </a:p>
        </p:txBody>
      </p:sp>
      <p:sp>
        <p:nvSpPr>
          <p:cNvPr id="31" name="Text Placeholder 28">
            <a:extLst>
              <a:ext uri="{FF2B5EF4-FFF2-40B4-BE49-F238E27FC236}">
                <a16:creationId xmlns:a16="http://schemas.microsoft.com/office/drawing/2014/main" id="{808E9F65-5DA9-0D80-D95B-2F59EEF67B71}"/>
              </a:ext>
            </a:extLst>
          </p:cNvPr>
          <p:cNvSpPr>
            <a:spLocks noGrp="1"/>
          </p:cNvSpPr>
          <p:nvPr>
            <p:ph type="body" sz="quarter" idx="23" hasCustomPrompt="1"/>
          </p:nvPr>
        </p:nvSpPr>
        <p:spPr>
          <a:xfrm>
            <a:off x="13474656" y="2697730"/>
            <a:ext cx="3308279" cy="468467"/>
          </a:xfrm>
        </p:spPr>
        <p:txBody>
          <a:bodyPr anchor="t">
            <a:normAutofit/>
          </a:bodyPr>
          <a:lstStyle>
            <a:lvl1pPr marL="0" indent="0">
              <a:lnSpc>
                <a:spcPct val="100000"/>
              </a:lnSpc>
              <a:buFontTx/>
              <a:buNone/>
              <a:defRPr sz="2100" b="1"/>
            </a:lvl1pPr>
            <a:lvl2pPr marL="685835" indent="0">
              <a:lnSpc>
                <a:spcPct val="100000"/>
              </a:lnSpc>
              <a:buFontTx/>
              <a:buNone/>
              <a:defRPr/>
            </a:lvl2pPr>
            <a:lvl3pPr marL="1371669" indent="0">
              <a:lnSpc>
                <a:spcPct val="100000"/>
              </a:lnSpc>
              <a:buFontTx/>
              <a:buNone/>
              <a:defRPr/>
            </a:lvl3pPr>
            <a:lvl4pPr marL="2057504" indent="0">
              <a:lnSpc>
                <a:spcPct val="100000"/>
              </a:lnSpc>
              <a:buFontTx/>
              <a:buNone/>
              <a:defRPr/>
            </a:lvl4pPr>
            <a:lvl5pPr marL="2743337" indent="0">
              <a:lnSpc>
                <a:spcPct val="100000"/>
              </a:lnSpc>
              <a:buFontTx/>
              <a:buNone/>
              <a:defRPr/>
            </a:lvl5pPr>
          </a:lstStyle>
          <a:p>
            <a:pPr lvl="0"/>
            <a:r>
              <a:rPr lang="en-GB"/>
              <a:t>Add title here</a:t>
            </a:r>
            <a:endParaRPr lang="en-LT"/>
          </a:p>
        </p:txBody>
      </p:sp>
      <p:sp>
        <p:nvSpPr>
          <p:cNvPr id="32" name="Text Placeholder 28">
            <a:extLst>
              <a:ext uri="{FF2B5EF4-FFF2-40B4-BE49-F238E27FC236}">
                <a16:creationId xmlns:a16="http://schemas.microsoft.com/office/drawing/2014/main" id="{E312BC71-92DB-A6E9-55F0-F57825CC8982}"/>
              </a:ext>
            </a:extLst>
          </p:cNvPr>
          <p:cNvSpPr>
            <a:spLocks noGrp="1"/>
          </p:cNvSpPr>
          <p:nvPr>
            <p:ph type="body" sz="quarter" idx="24" hasCustomPrompt="1"/>
          </p:nvPr>
        </p:nvSpPr>
        <p:spPr>
          <a:xfrm>
            <a:off x="1471027" y="6139510"/>
            <a:ext cx="3308279" cy="468467"/>
          </a:xfrm>
        </p:spPr>
        <p:txBody>
          <a:bodyPr anchor="t">
            <a:normAutofit/>
          </a:bodyPr>
          <a:lstStyle>
            <a:lvl1pPr marL="0" indent="0">
              <a:lnSpc>
                <a:spcPct val="100000"/>
              </a:lnSpc>
              <a:buFontTx/>
              <a:buNone/>
              <a:defRPr sz="2100" b="1"/>
            </a:lvl1pPr>
            <a:lvl2pPr marL="685835" indent="0">
              <a:lnSpc>
                <a:spcPct val="100000"/>
              </a:lnSpc>
              <a:buFontTx/>
              <a:buNone/>
              <a:defRPr/>
            </a:lvl2pPr>
            <a:lvl3pPr marL="1371669" indent="0">
              <a:lnSpc>
                <a:spcPct val="100000"/>
              </a:lnSpc>
              <a:buFontTx/>
              <a:buNone/>
              <a:defRPr/>
            </a:lvl3pPr>
            <a:lvl4pPr marL="2057504" indent="0">
              <a:lnSpc>
                <a:spcPct val="100000"/>
              </a:lnSpc>
              <a:buFontTx/>
              <a:buNone/>
              <a:defRPr/>
            </a:lvl4pPr>
            <a:lvl5pPr marL="2743337" indent="0">
              <a:lnSpc>
                <a:spcPct val="100000"/>
              </a:lnSpc>
              <a:buFontTx/>
              <a:buNone/>
              <a:defRPr/>
            </a:lvl5pPr>
          </a:lstStyle>
          <a:p>
            <a:pPr lvl="0"/>
            <a:r>
              <a:rPr lang="en-GB"/>
              <a:t>Add title here</a:t>
            </a:r>
            <a:endParaRPr lang="en-LT"/>
          </a:p>
        </p:txBody>
      </p:sp>
      <p:sp>
        <p:nvSpPr>
          <p:cNvPr id="33" name="Text Placeholder 28">
            <a:extLst>
              <a:ext uri="{FF2B5EF4-FFF2-40B4-BE49-F238E27FC236}">
                <a16:creationId xmlns:a16="http://schemas.microsoft.com/office/drawing/2014/main" id="{D8E92C10-D9D7-831D-9CE1-1298CF40BD79}"/>
              </a:ext>
            </a:extLst>
          </p:cNvPr>
          <p:cNvSpPr>
            <a:spLocks noGrp="1"/>
          </p:cNvSpPr>
          <p:nvPr>
            <p:ph type="body" sz="quarter" idx="25" hasCustomPrompt="1"/>
          </p:nvPr>
        </p:nvSpPr>
        <p:spPr>
          <a:xfrm>
            <a:off x="5475077" y="6139510"/>
            <a:ext cx="3308279" cy="468467"/>
          </a:xfrm>
        </p:spPr>
        <p:txBody>
          <a:bodyPr anchor="t">
            <a:normAutofit/>
          </a:bodyPr>
          <a:lstStyle>
            <a:lvl1pPr marL="0" indent="0">
              <a:lnSpc>
                <a:spcPct val="100000"/>
              </a:lnSpc>
              <a:buFontTx/>
              <a:buNone/>
              <a:defRPr sz="2100" b="1"/>
            </a:lvl1pPr>
            <a:lvl2pPr marL="685835" indent="0">
              <a:lnSpc>
                <a:spcPct val="100000"/>
              </a:lnSpc>
              <a:buFontTx/>
              <a:buNone/>
              <a:defRPr/>
            </a:lvl2pPr>
            <a:lvl3pPr marL="1371669" indent="0">
              <a:lnSpc>
                <a:spcPct val="100000"/>
              </a:lnSpc>
              <a:buFontTx/>
              <a:buNone/>
              <a:defRPr/>
            </a:lvl3pPr>
            <a:lvl4pPr marL="2057504" indent="0">
              <a:lnSpc>
                <a:spcPct val="100000"/>
              </a:lnSpc>
              <a:buFontTx/>
              <a:buNone/>
              <a:defRPr/>
            </a:lvl4pPr>
            <a:lvl5pPr marL="2743337" indent="0">
              <a:lnSpc>
                <a:spcPct val="100000"/>
              </a:lnSpc>
              <a:buFontTx/>
              <a:buNone/>
              <a:defRPr/>
            </a:lvl5pPr>
          </a:lstStyle>
          <a:p>
            <a:pPr lvl="0"/>
            <a:r>
              <a:rPr lang="en-GB"/>
              <a:t>Add title here</a:t>
            </a:r>
            <a:endParaRPr lang="en-LT"/>
          </a:p>
        </p:txBody>
      </p:sp>
      <p:sp>
        <p:nvSpPr>
          <p:cNvPr id="34" name="Text Placeholder 28">
            <a:extLst>
              <a:ext uri="{FF2B5EF4-FFF2-40B4-BE49-F238E27FC236}">
                <a16:creationId xmlns:a16="http://schemas.microsoft.com/office/drawing/2014/main" id="{00505A22-C00F-69CC-8E49-9963CE6AC8DB}"/>
              </a:ext>
            </a:extLst>
          </p:cNvPr>
          <p:cNvSpPr>
            <a:spLocks noGrp="1"/>
          </p:cNvSpPr>
          <p:nvPr>
            <p:ph type="body" sz="quarter" idx="26" hasCustomPrompt="1"/>
          </p:nvPr>
        </p:nvSpPr>
        <p:spPr>
          <a:xfrm>
            <a:off x="9470608" y="6139510"/>
            <a:ext cx="3308279" cy="468467"/>
          </a:xfrm>
        </p:spPr>
        <p:txBody>
          <a:bodyPr anchor="t">
            <a:normAutofit/>
          </a:bodyPr>
          <a:lstStyle>
            <a:lvl1pPr marL="0" indent="0">
              <a:lnSpc>
                <a:spcPct val="100000"/>
              </a:lnSpc>
              <a:buFontTx/>
              <a:buNone/>
              <a:defRPr sz="2100" b="1"/>
            </a:lvl1pPr>
            <a:lvl2pPr marL="685835" indent="0">
              <a:lnSpc>
                <a:spcPct val="100000"/>
              </a:lnSpc>
              <a:buFontTx/>
              <a:buNone/>
              <a:defRPr/>
            </a:lvl2pPr>
            <a:lvl3pPr marL="1371669" indent="0">
              <a:lnSpc>
                <a:spcPct val="100000"/>
              </a:lnSpc>
              <a:buFontTx/>
              <a:buNone/>
              <a:defRPr/>
            </a:lvl3pPr>
            <a:lvl4pPr marL="2057504" indent="0">
              <a:lnSpc>
                <a:spcPct val="100000"/>
              </a:lnSpc>
              <a:buFontTx/>
              <a:buNone/>
              <a:defRPr/>
            </a:lvl4pPr>
            <a:lvl5pPr marL="2743337" indent="0">
              <a:lnSpc>
                <a:spcPct val="100000"/>
              </a:lnSpc>
              <a:buFontTx/>
              <a:buNone/>
              <a:defRPr/>
            </a:lvl5pPr>
          </a:lstStyle>
          <a:p>
            <a:pPr lvl="0"/>
            <a:r>
              <a:rPr lang="en-GB"/>
              <a:t>Add title here</a:t>
            </a:r>
            <a:endParaRPr lang="en-LT"/>
          </a:p>
        </p:txBody>
      </p:sp>
      <p:sp>
        <p:nvSpPr>
          <p:cNvPr id="35" name="Text Placeholder 28">
            <a:extLst>
              <a:ext uri="{FF2B5EF4-FFF2-40B4-BE49-F238E27FC236}">
                <a16:creationId xmlns:a16="http://schemas.microsoft.com/office/drawing/2014/main" id="{FED66EDC-5CC0-C6D2-6909-E22549389385}"/>
              </a:ext>
            </a:extLst>
          </p:cNvPr>
          <p:cNvSpPr>
            <a:spLocks noGrp="1"/>
          </p:cNvSpPr>
          <p:nvPr>
            <p:ph type="body" sz="quarter" idx="27" hasCustomPrompt="1"/>
          </p:nvPr>
        </p:nvSpPr>
        <p:spPr>
          <a:xfrm>
            <a:off x="13474656" y="6139510"/>
            <a:ext cx="3308279" cy="468467"/>
          </a:xfrm>
        </p:spPr>
        <p:txBody>
          <a:bodyPr anchor="t">
            <a:normAutofit/>
          </a:bodyPr>
          <a:lstStyle>
            <a:lvl1pPr marL="0" indent="0">
              <a:lnSpc>
                <a:spcPct val="100000"/>
              </a:lnSpc>
              <a:buFontTx/>
              <a:buNone/>
              <a:defRPr sz="2100" b="1"/>
            </a:lvl1pPr>
            <a:lvl2pPr marL="685835" indent="0">
              <a:lnSpc>
                <a:spcPct val="100000"/>
              </a:lnSpc>
              <a:buFontTx/>
              <a:buNone/>
              <a:defRPr/>
            </a:lvl2pPr>
            <a:lvl3pPr marL="1371669" indent="0">
              <a:lnSpc>
                <a:spcPct val="100000"/>
              </a:lnSpc>
              <a:buFontTx/>
              <a:buNone/>
              <a:defRPr/>
            </a:lvl3pPr>
            <a:lvl4pPr marL="2057504" indent="0">
              <a:lnSpc>
                <a:spcPct val="100000"/>
              </a:lnSpc>
              <a:buFontTx/>
              <a:buNone/>
              <a:defRPr/>
            </a:lvl4pPr>
            <a:lvl5pPr marL="2743337" indent="0">
              <a:lnSpc>
                <a:spcPct val="100000"/>
              </a:lnSpc>
              <a:buFontTx/>
              <a:buNone/>
              <a:defRPr/>
            </a:lvl5pPr>
          </a:lstStyle>
          <a:p>
            <a:pPr lvl="0"/>
            <a:r>
              <a:rPr lang="en-GB"/>
              <a:t>Add title here</a:t>
            </a:r>
            <a:endParaRPr lang="en-LT"/>
          </a:p>
        </p:txBody>
      </p:sp>
    </p:spTree>
    <p:extLst>
      <p:ext uri="{BB962C8B-B14F-4D97-AF65-F5344CB8AC3E}">
        <p14:creationId xmlns:p14="http://schemas.microsoft.com/office/powerpoint/2010/main" val="117490506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_6 block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C38AC0-34C5-4CA2-1D92-FD397901FC09}"/>
              </a:ext>
            </a:extLst>
          </p:cNvPr>
          <p:cNvSpPr>
            <a:spLocks noGrp="1"/>
          </p:cNvSpPr>
          <p:nvPr>
            <p:ph type="title"/>
          </p:nvPr>
        </p:nvSpPr>
        <p:spPr/>
        <p:txBody>
          <a:bodyPr/>
          <a:lstStyle/>
          <a:p>
            <a:r>
              <a:rPr lang="en-US"/>
              <a:t>Click to edit Master title style</a:t>
            </a:r>
            <a:endParaRPr lang="en-GB"/>
          </a:p>
        </p:txBody>
      </p:sp>
      <p:sp>
        <p:nvSpPr>
          <p:cNvPr id="3" name="Slide Number Placeholder 2">
            <a:extLst>
              <a:ext uri="{FF2B5EF4-FFF2-40B4-BE49-F238E27FC236}">
                <a16:creationId xmlns:a16="http://schemas.microsoft.com/office/drawing/2014/main" id="{86032B03-6E7A-4A2D-80F1-21B5FA060A92}"/>
              </a:ext>
            </a:extLst>
          </p:cNvPr>
          <p:cNvSpPr>
            <a:spLocks noGrp="1"/>
          </p:cNvSpPr>
          <p:nvPr>
            <p:ph type="sldNum" sz="quarter" idx="10"/>
          </p:nvPr>
        </p:nvSpPr>
        <p:spPr/>
        <p:txBody>
          <a:bodyPr/>
          <a:lstStyle/>
          <a:p>
            <a:fld id="{B7BD53AE-7240-4391-874D-1B91F412B7AB}" type="slidenum">
              <a:rPr lang="en-US" smtClean="0"/>
              <a:t>‹#›</a:t>
            </a:fld>
            <a:endParaRPr lang="en-US"/>
          </a:p>
        </p:txBody>
      </p:sp>
      <p:sp>
        <p:nvSpPr>
          <p:cNvPr id="4" name="Rectangle: Rounded Corners 41">
            <a:extLst>
              <a:ext uri="{FF2B5EF4-FFF2-40B4-BE49-F238E27FC236}">
                <a16:creationId xmlns:a16="http://schemas.microsoft.com/office/drawing/2014/main" id="{4EF02BA2-F04F-40B2-3202-C8F5A2C0916E}"/>
              </a:ext>
            </a:extLst>
          </p:cNvPr>
          <p:cNvSpPr/>
          <p:nvPr userDrawn="1"/>
        </p:nvSpPr>
        <p:spPr>
          <a:xfrm>
            <a:off x="1172108" y="2244405"/>
            <a:ext cx="5182088" cy="3272220"/>
          </a:xfrm>
          <a:prstGeom prst="roundRect">
            <a:avLst>
              <a:gd name="adj" fmla="val 2221"/>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p>
        </p:txBody>
      </p:sp>
      <p:sp>
        <p:nvSpPr>
          <p:cNvPr id="5" name="Rectangle: Rounded Corners 29">
            <a:extLst>
              <a:ext uri="{FF2B5EF4-FFF2-40B4-BE49-F238E27FC236}">
                <a16:creationId xmlns:a16="http://schemas.microsoft.com/office/drawing/2014/main" id="{A02B553E-D571-ECEE-27C9-323272332CFA}"/>
              </a:ext>
            </a:extLst>
          </p:cNvPr>
          <p:cNvSpPr/>
          <p:nvPr userDrawn="1"/>
        </p:nvSpPr>
        <p:spPr>
          <a:xfrm>
            <a:off x="6510361" y="2267000"/>
            <a:ext cx="5182088" cy="3272220"/>
          </a:xfrm>
          <a:prstGeom prst="roundRect">
            <a:avLst>
              <a:gd name="adj" fmla="val 2221"/>
            </a:avLst>
          </a:prstGeom>
          <a:solidFill>
            <a:srgbClr val="B2B7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920"/>
              </a:lnSpc>
            </a:pPr>
            <a:endParaRPr lang="en-US" sz="4050">
              <a:solidFill>
                <a:srgbClr val="000000"/>
              </a:solidFill>
            </a:endParaRPr>
          </a:p>
        </p:txBody>
      </p:sp>
      <p:sp>
        <p:nvSpPr>
          <p:cNvPr id="6" name="Rectangle: Rounded Corners 36">
            <a:extLst>
              <a:ext uri="{FF2B5EF4-FFF2-40B4-BE49-F238E27FC236}">
                <a16:creationId xmlns:a16="http://schemas.microsoft.com/office/drawing/2014/main" id="{05E121E3-1818-1765-7F10-1B5C0B6234B5}"/>
              </a:ext>
            </a:extLst>
          </p:cNvPr>
          <p:cNvSpPr/>
          <p:nvPr userDrawn="1"/>
        </p:nvSpPr>
        <p:spPr>
          <a:xfrm>
            <a:off x="6510361" y="5700068"/>
            <a:ext cx="5182088" cy="3272220"/>
          </a:xfrm>
          <a:prstGeom prst="roundRect">
            <a:avLst>
              <a:gd name="adj" fmla="val 2221"/>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920"/>
              </a:lnSpc>
            </a:pPr>
            <a:endParaRPr lang="en-US" sz="4050">
              <a:solidFill>
                <a:srgbClr val="000000"/>
              </a:solidFill>
            </a:endParaRPr>
          </a:p>
        </p:txBody>
      </p:sp>
      <p:sp>
        <p:nvSpPr>
          <p:cNvPr id="7" name="Rectangle: Rounded Corners 30">
            <a:extLst>
              <a:ext uri="{FF2B5EF4-FFF2-40B4-BE49-F238E27FC236}">
                <a16:creationId xmlns:a16="http://schemas.microsoft.com/office/drawing/2014/main" id="{C01C7796-C653-17D2-9BFE-4ABD8A7FC3D7}"/>
              </a:ext>
            </a:extLst>
          </p:cNvPr>
          <p:cNvSpPr/>
          <p:nvPr userDrawn="1"/>
        </p:nvSpPr>
        <p:spPr>
          <a:xfrm>
            <a:off x="11848613" y="2267000"/>
            <a:ext cx="5182088" cy="3272220"/>
          </a:xfrm>
          <a:prstGeom prst="roundRect">
            <a:avLst>
              <a:gd name="adj" fmla="val 2221"/>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920"/>
              </a:lnSpc>
            </a:pPr>
            <a:endParaRPr lang="en-US" sz="4050">
              <a:solidFill>
                <a:srgbClr val="000000"/>
              </a:solidFill>
            </a:endParaRPr>
          </a:p>
        </p:txBody>
      </p:sp>
      <p:sp>
        <p:nvSpPr>
          <p:cNvPr id="8" name="Rectangle: Rounded Corners 39">
            <a:extLst>
              <a:ext uri="{FF2B5EF4-FFF2-40B4-BE49-F238E27FC236}">
                <a16:creationId xmlns:a16="http://schemas.microsoft.com/office/drawing/2014/main" id="{451C2359-C98A-1BF8-4017-076A9E0F78A4}"/>
              </a:ext>
            </a:extLst>
          </p:cNvPr>
          <p:cNvSpPr/>
          <p:nvPr userDrawn="1"/>
        </p:nvSpPr>
        <p:spPr>
          <a:xfrm>
            <a:off x="1172108" y="5700068"/>
            <a:ext cx="5182088" cy="3272220"/>
          </a:xfrm>
          <a:prstGeom prst="roundRect">
            <a:avLst>
              <a:gd name="adj" fmla="val 2221"/>
            </a:avLst>
          </a:prstGeom>
          <a:solidFill>
            <a:srgbClr val="2EF2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920"/>
              </a:lnSpc>
            </a:pPr>
            <a:endParaRPr lang="en-US" sz="4050">
              <a:solidFill>
                <a:srgbClr val="000000"/>
              </a:solidFill>
            </a:endParaRPr>
          </a:p>
        </p:txBody>
      </p:sp>
      <p:sp>
        <p:nvSpPr>
          <p:cNvPr id="9" name="Rectangle: Rounded Corners 37">
            <a:extLst>
              <a:ext uri="{FF2B5EF4-FFF2-40B4-BE49-F238E27FC236}">
                <a16:creationId xmlns:a16="http://schemas.microsoft.com/office/drawing/2014/main" id="{23AD7C1C-5B64-BA38-9678-7CFEA9B8F98C}"/>
              </a:ext>
            </a:extLst>
          </p:cNvPr>
          <p:cNvSpPr/>
          <p:nvPr userDrawn="1"/>
        </p:nvSpPr>
        <p:spPr>
          <a:xfrm>
            <a:off x="11848613" y="5700068"/>
            <a:ext cx="5182088" cy="3272220"/>
          </a:xfrm>
          <a:prstGeom prst="roundRect">
            <a:avLst>
              <a:gd name="adj" fmla="val 2221"/>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920"/>
              </a:lnSpc>
            </a:pPr>
            <a:endParaRPr lang="en-US" sz="4050">
              <a:solidFill>
                <a:srgbClr val="000000"/>
              </a:solidFill>
            </a:endParaRPr>
          </a:p>
        </p:txBody>
      </p:sp>
      <p:sp>
        <p:nvSpPr>
          <p:cNvPr id="13" name="Text Placeholder 28">
            <a:extLst>
              <a:ext uri="{FF2B5EF4-FFF2-40B4-BE49-F238E27FC236}">
                <a16:creationId xmlns:a16="http://schemas.microsoft.com/office/drawing/2014/main" id="{618ED7FE-5E75-306A-9A94-1A48D1CDC2C2}"/>
              </a:ext>
            </a:extLst>
          </p:cNvPr>
          <p:cNvSpPr>
            <a:spLocks noGrp="1"/>
          </p:cNvSpPr>
          <p:nvPr>
            <p:ph type="body" sz="quarter" idx="12" hasCustomPrompt="1"/>
          </p:nvPr>
        </p:nvSpPr>
        <p:spPr>
          <a:xfrm>
            <a:off x="1471025" y="3424740"/>
            <a:ext cx="4577646" cy="1733985"/>
          </a:xfrm>
        </p:spPr>
        <p:txBody>
          <a:bodyPr anchor="t">
            <a:normAutofit/>
          </a:bodyPr>
          <a:lstStyle>
            <a:lvl1pPr marL="0" indent="0">
              <a:lnSpc>
                <a:spcPct val="100000"/>
              </a:lnSpc>
              <a:buFontTx/>
              <a:buNone/>
              <a:defRPr sz="2100"/>
            </a:lvl1pPr>
            <a:lvl2pPr marL="685835" indent="0">
              <a:lnSpc>
                <a:spcPct val="100000"/>
              </a:lnSpc>
              <a:buFontTx/>
              <a:buNone/>
              <a:defRPr/>
            </a:lvl2pPr>
            <a:lvl3pPr marL="1371669" indent="0">
              <a:lnSpc>
                <a:spcPct val="100000"/>
              </a:lnSpc>
              <a:buFontTx/>
              <a:buNone/>
              <a:defRPr/>
            </a:lvl3pPr>
            <a:lvl4pPr marL="2057504" indent="0">
              <a:lnSpc>
                <a:spcPct val="100000"/>
              </a:lnSpc>
              <a:buFontTx/>
              <a:buNone/>
              <a:defRPr/>
            </a:lvl4pPr>
            <a:lvl5pPr marL="2743337" indent="0">
              <a:lnSpc>
                <a:spcPct val="100000"/>
              </a:lnSpc>
              <a:buFontTx/>
              <a:buNone/>
              <a:defRPr/>
            </a:lvl5pPr>
          </a:lstStyle>
          <a:p>
            <a:pPr lvl="0"/>
            <a:r>
              <a:rPr lang="en-GB"/>
              <a:t>Add text here</a:t>
            </a:r>
            <a:endParaRPr lang="en-LT"/>
          </a:p>
        </p:txBody>
      </p:sp>
      <p:sp>
        <p:nvSpPr>
          <p:cNvPr id="15" name="Text Placeholder 28">
            <a:extLst>
              <a:ext uri="{FF2B5EF4-FFF2-40B4-BE49-F238E27FC236}">
                <a16:creationId xmlns:a16="http://schemas.microsoft.com/office/drawing/2014/main" id="{7F96D671-40E2-EDCD-211A-7D808D21B9F1}"/>
              </a:ext>
            </a:extLst>
          </p:cNvPr>
          <p:cNvSpPr>
            <a:spLocks noGrp="1"/>
          </p:cNvSpPr>
          <p:nvPr>
            <p:ph type="body" sz="quarter" idx="13" hasCustomPrompt="1"/>
          </p:nvPr>
        </p:nvSpPr>
        <p:spPr>
          <a:xfrm>
            <a:off x="6838155" y="3424740"/>
            <a:ext cx="4577646" cy="1733985"/>
          </a:xfrm>
        </p:spPr>
        <p:txBody>
          <a:bodyPr anchor="t">
            <a:normAutofit/>
          </a:bodyPr>
          <a:lstStyle>
            <a:lvl1pPr marL="0" indent="0">
              <a:lnSpc>
                <a:spcPct val="100000"/>
              </a:lnSpc>
              <a:buFontTx/>
              <a:buNone/>
              <a:defRPr sz="2100"/>
            </a:lvl1pPr>
            <a:lvl2pPr marL="685835" indent="0">
              <a:lnSpc>
                <a:spcPct val="100000"/>
              </a:lnSpc>
              <a:buFontTx/>
              <a:buNone/>
              <a:defRPr/>
            </a:lvl2pPr>
            <a:lvl3pPr marL="1371669" indent="0">
              <a:lnSpc>
                <a:spcPct val="100000"/>
              </a:lnSpc>
              <a:buFontTx/>
              <a:buNone/>
              <a:defRPr/>
            </a:lvl3pPr>
            <a:lvl4pPr marL="2057504" indent="0">
              <a:lnSpc>
                <a:spcPct val="100000"/>
              </a:lnSpc>
              <a:buFontTx/>
              <a:buNone/>
              <a:defRPr/>
            </a:lvl4pPr>
            <a:lvl5pPr marL="2743337" indent="0">
              <a:lnSpc>
                <a:spcPct val="100000"/>
              </a:lnSpc>
              <a:buFontTx/>
              <a:buNone/>
              <a:defRPr/>
            </a:lvl5pPr>
          </a:lstStyle>
          <a:p>
            <a:pPr lvl="0"/>
            <a:r>
              <a:rPr lang="en-GB"/>
              <a:t>Add text here</a:t>
            </a:r>
            <a:endParaRPr lang="en-LT"/>
          </a:p>
        </p:txBody>
      </p:sp>
      <p:sp>
        <p:nvSpPr>
          <p:cNvPr id="17" name="Text Placeholder 28">
            <a:extLst>
              <a:ext uri="{FF2B5EF4-FFF2-40B4-BE49-F238E27FC236}">
                <a16:creationId xmlns:a16="http://schemas.microsoft.com/office/drawing/2014/main" id="{6420A0DE-2AFA-D08E-BC3E-42B761E6A362}"/>
              </a:ext>
            </a:extLst>
          </p:cNvPr>
          <p:cNvSpPr>
            <a:spLocks noGrp="1"/>
          </p:cNvSpPr>
          <p:nvPr>
            <p:ph type="body" sz="quarter" idx="14" hasCustomPrompt="1"/>
          </p:nvPr>
        </p:nvSpPr>
        <p:spPr>
          <a:xfrm>
            <a:off x="12179729" y="3424740"/>
            <a:ext cx="4577646" cy="1733985"/>
          </a:xfrm>
        </p:spPr>
        <p:txBody>
          <a:bodyPr anchor="t">
            <a:normAutofit/>
          </a:bodyPr>
          <a:lstStyle>
            <a:lvl1pPr marL="0" indent="0">
              <a:lnSpc>
                <a:spcPct val="100000"/>
              </a:lnSpc>
              <a:buFontTx/>
              <a:buNone/>
              <a:defRPr sz="2100"/>
            </a:lvl1pPr>
            <a:lvl2pPr marL="685835" indent="0">
              <a:lnSpc>
                <a:spcPct val="100000"/>
              </a:lnSpc>
              <a:buFontTx/>
              <a:buNone/>
              <a:defRPr/>
            </a:lvl2pPr>
            <a:lvl3pPr marL="1371669" indent="0">
              <a:lnSpc>
                <a:spcPct val="100000"/>
              </a:lnSpc>
              <a:buFontTx/>
              <a:buNone/>
              <a:defRPr/>
            </a:lvl3pPr>
            <a:lvl4pPr marL="2057504" indent="0">
              <a:lnSpc>
                <a:spcPct val="100000"/>
              </a:lnSpc>
              <a:buFontTx/>
              <a:buNone/>
              <a:defRPr/>
            </a:lvl4pPr>
            <a:lvl5pPr marL="2743337" indent="0">
              <a:lnSpc>
                <a:spcPct val="100000"/>
              </a:lnSpc>
              <a:buFontTx/>
              <a:buNone/>
              <a:defRPr/>
            </a:lvl5pPr>
          </a:lstStyle>
          <a:p>
            <a:pPr lvl="0"/>
            <a:r>
              <a:rPr lang="en-GB"/>
              <a:t>Add text here</a:t>
            </a:r>
            <a:endParaRPr lang="en-LT"/>
          </a:p>
        </p:txBody>
      </p:sp>
      <p:sp>
        <p:nvSpPr>
          <p:cNvPr id="21" name="Text Placeholder 28">
            <a:extLst>
              <a:ext uri="{FF2B5EF4-FFF2-40B4-BE49-F238E27FC236}">
                <a16:creationId xmlns:a16="http://schemas.microsoft.com/office/drawing/2014/main" id="{57914EF3-9298-78DE-AA52-CD148E20BB14}"/>
              </a:ext>
            </a:extLst>
          </p:cNvPr>
          <p:cNvSpPr>
            <a:spLocks noGrp="1"/>
          </p:cNvSpPr>
          <p:nvPr>
            <p:ph type="body" sz="quarter" idx="16" hasCustomPrompt="1"/>
          </p:nvPr>
        </p:nvSpPr>
        <p:spPr>
          <a:xfrm>
            <a:off x="1471025" y="6926154"/>
            <a:ext cx="4577646" cy="1733985"/>
          </a:xfrm>
        </p:spPr>
        <p:txBody>
          <a:bodyPr anchor="t">
            <a:normAutofit/>
          </a:bodyPr>
          <a:lstStyle>
            <a:lvl1pPr marL="0" indent="0">
              <a:lnSpc>
                <a:spcPct val="100000"/>
              </a:lnSpc>
              <a:buFontTx/>
              <a:buNone/>
              <a:defRPr sz="2100"/>
            </a:lvl1pPr>
            <a:lvl2pPr marL="685835" indent="0">
              <a:lnSpc>
                <a:spcPct val="100000"/>
              </a:lnSpc>
              <a:buFontTx/>
              <a:buNone/>
              <a:defRPr/>
            </a:lvl2pPr>
            <a:lvl3pPr marL="1371669" indent="0">
              <a:lnSpc>
                <a:spcPct val="100000"/>
              </a:lnSpc>
              <a:buFontTx/>
              <a:buNone/>
              <a:defRPr/>
            </a:lvl3pPr>
            <a:lvl4pPr marL="2057504" indent="0">
              <a:lnSpc>
                <a:spcPct val="100000"/>
              </a:lnSpc>
              <a:buFontTx/>
              <a:buNone/>
              <a:defRPr/>
            </a:lvl4pPr>
            <a:lvl5pPr marL="2743337" indent="0">
              <a:lnSpc>
                <a:spcPct val="100000"/>
              </a:lnSpc>
              <a:buFontTx/>
              <a:buNone/>
              <a:defRPr/>
            </a:lvl5pPr>
          </a:lstStyle>
          <a:p>
            <a:pPr lvl="0"/>
            <a:r>
              <a:rPr lang="en-GB"/>
              <a:t>Add text here</a:t>
            </a:r>
            <a:endParaRPr lang="en-LT"/>
          </a:p>
        </p:txBody>
      </p:sp>
      <p:sp>
        <p:nvSpPr>
          <p:cNvPr id="23" name="Text Placeholder 28">
            <a:extLst>
              <a:ext uri="{FF2B5EF4-FFF2-40B4-BE49-F238E27FC236}">
                <a16:creationId xmlns:a16="http://schemas.microsoft.com/office/drawing/2014/main" id="{32290FAD-0A4E-E985-6720-32D31AD9C2C6}"/>
              </a:ext>
            </a:extLst>
          </p:cNvPr>
          <p:cNvSpPr>
            <a:spLocks noGrp="1"/>
          </p:cNvSpPr>
          <p:nvPr>
            <p:ph type="body" sz="quarter" idx="17" hasCustomPrompt="1"/>
          </p:nvPr>
        </p:nvSpPr>
        <p:spPr>
          <a:xfrm>
            <a:off x="6838155" y="6926154"/>
            <a:ext cx="4577646" cy="1733985"/>
          </a:xfrm>
        </p:spPr>
        <p:txBody>
          <a:bodyPr anchor="t">
            <a:normAutofit/>
          </a:bodyPr>
          <a:lstStyle>
            <a:lvl1pPr marL="0" indent="0">
              <a:lnSpc>
                <a:spcPct val="100000"/>
              </a:lnSpc>
              <a:buFontTx/>
              <a:buNone/>
              <a:defRPr sz="2100"/>
            </a:lvl1pPr>
            <a:lvl2pPr marL="685835" indent="0">
              <a:lnSpc>
                <a:spcPct val="100000"/>
              </a:lnSpc>
              <a:buFontTx/>
              <a:buNone/>
              <a:defRPr/>
            </a:lvl2pPr>
            <a:lvl3pPr marL="1371669" indent="0">
              <a:lnSpc>
                <a:spcPct val="100000"/>
              </a:lnSpc>
              <a:buFontTx/>
              <a:buNone/>
              <a:defRPr/>
            </a:lvl3pPr>
            <a:lvl4pPr marL="2057504" indent="0">
              <a:lnSpc>
                <a:spcPct val="100000"/>
              </a:lnSpc>
              <a:buFontTx/>
              <a:buNone/>
              <a:defRPr/>
            </a:lvl4pPr>
            <a:lvl5pPr marL="2743337" indent="0">
              <a:lnSpc>
                <a:spcPct val="100000"/>
              </a:lnSpc>
              <a:buFontTx/>
              <a:buNone/>
              <a:defRPr/>
            </a:lvl5pPr>
          </a:lstStyle>
          <a:p>
            <a:pPr lvl="0"/>
            <a:r>
              <a:rPr lang="en-GB"/>
              <a:t>Add text here</a:t>
            </a:r>
            <a:endParaRPr lang="en-LT"/>
          </a:p>
        </p:txBody>
      </p:sp>
      <p:sp>
        <p:nvSpPr>
          <p:cNvPr id="25" name="Text Placeholder 28">
            <a:extLst>
              <a:ext uri="{FF2B5EF4-FFF2-40B4-BE49-F238E27FC236}">
                <a16:creationId xmlns:a16="http://schemas.microsoft.com/office/drawing/2014/main" id="{03953ED4-1541-FB6A-9179-6BA279391ED8}"/>
              </a:ext>
            </a:extLst>
          </p:cNvPr>
          <p:cNvSpPr>
            <a:spLocks noGrp="1"/>
          </p:cNvSpPr>
          <p:nvPr>
            <p:ph type="body" sz="quarter" idx="18" hasCustomPrompt="1"/>
          </p:nvPr>
        </p:nvSpPr>
        <p:spPr>
          <a:xfrm>
            <a:off x="12179729" y="6926154"/>
            <a:ext cx="4577646" cy="1733985"/>
          </a:xfrm>
        </p:spPr>
        <p:txBody>
          <a:bodyPr anchor="t">
            <a:normAutofit/>
          </a:bodyPr>
          <a:lstStyle>
            <a:lvl1pPr marL="0" indent="0">
              <a:lnSpc>
                <a:spcPct val="100000"/>
              </a:lnSpc>
              <a:buFontTx/>
              <a:buNone/>
              <a:defRPr sz="2100"/>
            </a:lvl1pPr>
            <a:lvl2pPr marL="685835" indent="0">
              <a:lnSpc>
                <a:spcPct val="100000"/>
              </a:lnSpc>
              <a:buFontTx/>
              <a:buNone/>
              <a:defRPr/>
            </a:lvl2pPr>
            <a:lvl3pPr marL="1371669" indent="0">
              <a:lnSpc>
                <a:spcPct val="100000"/>
              </a:lnSpc>
              <a:buFontTx/>
              <a:buNone/>
              <a:defRPr/>
            </a:lvl3pPr>
            <a:lvl4pPr marL="2057504" indent="0">
              <a:lnSpc>
                <a:spcPct val="100000"/>
              </a:lnSpc>
              <a:buFontTx/>
              <a:buNone/>
              <a:defRPr/>
            </a:lvl4pPr>
            <a:lvl5pPr marL="2743337" indent="0">
              <a:lnSpc>
                <a:spcPct val="100000"/>
              </a:lnSpc>
              <a:buFontTx/>
              <a:buNone/>
              <a:defRPr/>
            </a:lvl5pPr>
          </a:lstStyle>
          <a:p>
            <a:pPr lvl="0"/>
            <a:r>
              <a:rPr lang="en-GB"/>
              <a:t>Add text here</a:t>
            </a:r>
            <a:endParaRPr lang="en-LT"/>
          </a:p>
        </p:txBody>
      </p:sp>
      <p:sp>
        <p:nvSpPr>
          <p:cNvPr id="10" name="Text Placeholder 28">
            <a:extLst>
              <a:ext uri="{FF2B5EF4-FFF2-40B4-BE49-F238E27FC236}">
                <a16:creationId xmlns:a16="http://schemas.microsoft.com/office/drawing/2014/main" id="{D843A831-1EC5-DD7E-0478-7999F67C2433}"/>
              </a:ext>
            </a:extLst>
          </p:cNvPr>
          <p:cNvSpPr>
            <a:spLocks noGrp="1"/>
          </p:cNvSpPr>
          <p:nvPr>
            <p:ph type="body" sz="quarter" idx="20" hasCustomPrompt="1"/>
          </p:nvPr>
        </p:nvSpPr>
        <p:spPr>
          <a:xfrm>
            <a:off x="1471025" y="2697730"/>
            <a:ext cx="4577646" cy="468467"/>
          </a:xfrm>
        </p:spPr>
        <p:txBody>
          <a:bodyPr anchor="t">
            <a:normAutofit/>
          </a:bodyPr>
          <a:lstStyle>
            <a:lvl1pPr marL="0" indent="0">
              <a:lnSpc>
                <a:spcPct val="100000"/>
              </a:lnSpc>
              <a:buFontTx/>
              <a:buNone/>
              <a:defRPr sz="2100" b="1"/>
            </a:lvl1pPr>
            <a:lvl2pPr marL="685835" indent="0">
              <a:lnSpc>
                <a:spcPct val="100000"/>
              </a:lnSpc>
              <a:buFontTx/>
              <a:buNone/>
              <a:defRPr/>
            </a:lvl2pPr>
            <a:lvl3pPr marL="1371669" indent="0">
              <a:lnSpc>
                <a:spcPct val="100000"/>
              </a:lnSpc>
              <a:buFontTx/>
              <a:buNone/>
              <a:defRPr/>
            </a:lvl3pPr>
            <a:lvl4pPr marL="2057504" indent="0">
              <a:lnSpc>
                <a:spcPct val="100000"/>
              </a:lnSpc>
              <a:buFontTx/>
              <a:buNone/>
              <a:defRPr/>
            </a:lvl4pPr>
            <a:lvl5pPr marL="2743337" indent="0">
              <a:lnSpc>
                <a:spcPct val="100000"/>
              </a:lnSpc>
              <a:buFontTx/>
              <a:buNone/>
              <a:defRPr/>
            </a:lvl5pPr>
          </a:lstStyle>
          <a:p>
            <a:pPr lvl="0"/>
            <a:r>
              <a:rPr lang="en-GB"/>
              <a:t>Add title here</a:t>
            </a:r>
            <a:endParaRPr lang="en-LT"/>
          </a:p>
        </p:txBody>
      </p:sp>
      <p:sp>
        <p:nvSpPr>
          <p:cNvPr id="11" name="Text Placeholder 28">
            <a:extLst>
              <a:ext uri="{FF2B5EF4-FFF2-40B4-BE49-F238E27FC236}">
                <a16:creationId xmlns:a16="http://schemas.microsoft.com/office/drawing/2014/main" id="{0B9858AD-9A85-AEA1-181D-553649723B4F}"/>
              </a:ext>
            </a:extLst>
          </p:cNvPr>
          <p:cNvSpPr>
            <a:spLocks noGrp="1"/>
          </p:cNvSpPr>
          <p:nvPr>
            <p:ph type="body" sz="quarter" idx="24" hasCustomPrompt="1"/>
          </p:nvPr>
        </p:nvSpPr>
        <p:spPr>
          <a:xfrm>
            <a:off x="1471025" y="6139510"/>
            <a:ext cx="4577646" cy="468467"/>
          </a:xfrm>
        </p:spPr>
        <p:txBody>
          <a:bodyPr anchor="t">
            <a:normAutofit/>
          </a:bodyPr>
          <a:lstStyle>
            <a:lvl1pPr marL="0" indent="0">
              <a:lnSpc>
                <a:spcPct val="100000"/>
              </a:lnSpc>
              <a:buFontTx/>
              <a:buNone/>
              <a:defRPr sz="2100" b="1"/>
            </a:lvl1pPr>
            <a:lvl2pPr marL="685835" indent="0">
              <a:lnSpc>
                <a:spcPct val="100000"/>
              </a:lnSpc>
              <a:buFontTx/>
              <a:buNone/>
              <a:defRPr/>
            </a:lvl2pPr>
            <a:lvl3pPr marL="1371669" indent="0">
              <a:lnSpc>
                <a:spcPct val="100000"/>
              </a:lnSpc>
              <a:buFontTx/>
              <a:buNone/>
              <a:defRPr/>
            </a:lvl3pPr>
            <a:lvl4pPr marL="2057504" indent="0">
              <a:lnSpc>
                <a:spcPct val="100000"/>
              </a:lnSpc>
              <a:buFontTx/>
              <a:buNone/>
              <a:defRPr/>
            </a:lvl4pPr>
            <a:lvl5pPr marL="2743337" indent="0">
              <a:lnSpc>
                <a:spcPct val="100000"/>
              </a:lnSpc>
              <a:buFontTx/>
              <a:buNone/>
              <a:defRPr/>
            </a:lvl5pPr>
          </a:lstStyle>
          <a:p>
            <a:pPr lvl="0"/>
            <a:r>
              <a:rPr lang="en-GB"/>
              <a:t>Add title here</a:t>
            </a:r>
            <a:endParaRPr lang="en-LT"/>
          </a:p>
        </p:txBody>
      </p:sp>
      <p:sp>
        <p:nvSpPr>
          <p:cNvPr id="18" name="Text Placeholder 28">
            <a:extLst>
              <a:ext uri="{FF2B5EF4-FFF2-40B4-BE49-F238E27FC236}">
                <a16:creationId xmlns:a16="http://schemas.microsoft.com/office/drawing/2014/main" id="{8D69F5D8-0F6F-FB53-5AD6-EFE79DE6FA65}"/>
              </a:ext>
            </a:extLst>
          </p:cNvPr>
          <p:cNvSpPr>
            <a:spLocks noGrp="1"/>
          </p:cNvSpPr>
          <p:nvPr>
            <p:ph type="body" sz="quarter" idx="25" hasCustomPrompt="1"/>
          </p:nvPr>
        </p:nvSpPr>
        <p:spPr>
          <a:xfrm>
            <a:off x="6812597" y="2697730"/>
            <a:ext cx="4577646" cy="468467"/>
          </a:xfrm>
        </p:spPr>
        <p:txBody>
          <a:bodyPr anchor="t">
            <a:normAutofit/>
          </a:bodyPr>
          <a:lstStyle>
            <a:lvl1pPr marL="0" indent="0">
              <a:lnSpc>
                <a:spcPct val="100000"/>
              </a:lnSpc>
              <a:buFontTx/>
              <a:buNone/>
              <a:defRPr sz="2100" b="1"/>
            </a:lvl1pPr>
            <a:lvl2pPr marL="685835" indent="0">
              <a:lnSpc>
                <a:spcPct val="100000"/>
              </a:lnSpc>
              <a:buFontTx/>
              <a:buNone/>
              <a:defRPr/>
            </a:lvl2pPr>
            <a:lvl3pPr marL="1371669" indent="0">
              <a:lnSpc>
                <a:spcPct val="100000"/>
              </a:lnSpc>
              <a:buFontTx/>
              <a:buNone/>
              <a:defRPr/>
            </a:lvl3pPr>
            <a:lvl4pPr marL="2057504" indent="0">
              <a:lnSpc>
                <a:spcPct val="100000"/>
              </a:lnSpc>
              <a:buFontTx/>
              <a:buNone/>
              <a:defRPr/>
            </a:lvl4pPr>
            <a:lvl5pPr marL="2743337" indent="0">
              <a:lnSpc>
                <a:spcPct val="100000"/>
              </a:lnSpc>
              <a:buFontTx/>
              <a:buNone/>
              <a:defRPr/>
            </a:lvl5pPr>
          </a:lstStyle>
          <a:p>
            <a:pPr lvl="0"/>
            <a:r>
              <a:rPr lang="en-GB"/>
              <a:t>Add title here</a:t>
            </a:r>
            <a:endParaRPr lang="en-LT"/>
          </a:p>
        </p:txBody>
      </p:sp>
      <p:sp>
        <p:nvSpPr>
          <p:cNvPr id="19" name="Text Placeholder 28">
            <a:extLst>
              <a:ext uri="{FF2B5EF4-FFF2-40B4-BE49-F238E27FC236}">
                <a16:creationId xmlns:a16="http://schemas.microsoft.com/office/drawing/2014/main" id="{41D818FA-ABCF-3134-60E6-83D6433EE309}"/>
              </a:ext>
            </a:extLst>
          </p:cNvPr>
          <p:cNvSpPr>
            <a:spLocks noGrp="1"/>
          </p:cNvSpPr>
          <p:nvPr>
            <p:ph type="body" sz="quarter" idx="26" hasCustomPrompt="1"/>
          </p:nvPr>
        </p:nvSpPr>
        <p:spPr>
          <a:xfrm>
            <a:off x="6812597" y="6139510"/>
            <a:ext cx="4577646" cy="468467"/>
          </a:xfrm>
        </p:spPr>
        <p:txBody>
          <a:bodyPr anchor="t">
            <a:normAutofit/>
          </a:bodyPr>
          <a:lstStyle>
            <a:lvl1pPr marL="0" indent="0">
              <a:lnSpc>
                <a:spcPct val="100000"/>
              </a:lnSpc>
              <a:buFontTx/>
              <a:buNone/>
              <a:defRPr sz="2100" b="1"/>
            </a:lvl1pPr>
            <a:lvl2pPr marL="685835" indent="0">
              <a:lnSpc>
                <a:spcPct val="100000"/>
              </a:lnSpc>
              <a:buFontTx/>
              <a:buNone/>
              <a:defRPr/>
            </a:lvl2pPr>
            <a:lvl3pPr marL="1371669" indent="0">
              <a:lnSpc>
                <a:spcPct val="100000"/>
              </a:lnSpc>
              <a:buFontTx/>
              <a:buNone/>
              <a:defRPr/>
            </a:lvl3pPr>
            <a:lvl4pPr marL="2057504" indent="0">
              <a:lnSpc>
                <a:spcPct val="100000"/>
              </a:lnSpc>
              <a:buFontTx/>
              <a:buNone/>
              <a:defRPr/>
            </a:lvl4pPr>
            <a:lvl5pPr marL="2743337" indent="0">
              <a:lnSpc>
                <a:spcPct val="100000"/>
              </a:lnSpc>
              <a:buFontTx/>
              <a:buNone/>
              <a:defRPr/>
            </a:lvl5pPr>
          </a:lstStyle>
          <a:p>
            <a:pPr lvl="0"/>
            <a:r>
              <a:rPr lang="en-GB"/>
              <a:t>Add title here</a:t>
            </a:r>
            <a:endParaRPr lang="en-LT"/>
          </a:p>
        </p:txBody>
      </p:sp>
      <p:sp>
        <p:nvSpPr>
          <p:cNvPr id="26" name="Text Placeholder 28">
            <a:extLst>
              <a:ext uri="{FF2B5EF4-FFF2-40B4-BE49-F238E27FC236}">
                <a16:creationId xmlns:a16="http://schemas.microsoft.com/office/drawing/2014/main" id="{F0588C88-79E6-DCE1-E5B0-6EEDF59CA343}"/>
              </a:ext>
            </a:extLst>
          </p:cNvPr>
          <p:cNvSpPr>
            <a:spLocks noGrp="1"/>
          </p:cNvSpPr>
          <p:nvPr>
            <p:ph type="body" sz="quarter" idx="27" hasCustomPrompt="1"/>
          </p:nvPr>
        </p:nvSpPr>
        <p:spPr>
          <a:xfrm>
            <a:off x="12171207" y="2697730"/>
            <a:ext cx="4577646" cy="468467"/>
          </a:xfrm>
        </p:spPr>
        <p:txBody>
          <a:bodyPr anchor="t">
            <a:normAutofit/>
          </a:bodyPr>
          <a:lstStyle>
            <a:lvl1pPr marL="0" indent="0">
              <a:lnSpc>
                <a:spcPct val="100000"/>
              </a:lnSpc>
              <a:buFontTx/>
              <a:buNone/>
              <a:defRPr sz="2100" b="1"/>
            </a:lvl1pPr>
            <a:lvl2pPr marL="685835" indent="0">
              <a:lnSpc>
                <a:spcPct val="100000"/>
              </a:lnSpc>
              <a:buFontTx/>
              <a:buNone/>
              <a:defRPr/>
            </a:lvl2pPr>
            <a:lvl3pPr marL="1371669" indent="0">
              <a:lnSpc>
                <a:spcPct val="100000"/>
              </a:lnSpc>
              <a:buFontTx/>
              <a:buNone/>
              <a:defRPr/>
            </a:lvl3pPr>
            <a:lvl4pPr marL="2057504" indent="0">
              <a:lnSpc>
                <a:spcPct val="100000"/>
              </a:lnSpc>
              <a:buFontTx/>
              <a:buNone/>
              <a:defRPr/>
            </a:lvl4pPr>
            <a:lvl5pPr marL="2743337" indent="0">
              <a:lnSpc>
                <a:spcPct val="100000"/>
              </a:lnSpc>
              <a:buFontTx/>
              <a:buNone/>
              <a:defRPr/>
            </a:lvl5pPr>
          </a:lstStyle>
          <a:p>
            <a:pPr lvl="0"/>
            <a:r>
              <a:rPr lang="en-GB"/>
              <a:t>Add title here</a:t>
            </a:r>
            <a:endParaRPr lang="en-LT"/>
          </a:p>
        </p:txBody>
      </p:sp>
      <p:sp>
        <p:nvSpPr>
          <p:cNvPr id="27" name="Text Placeholder 28">
            <a:extLst>
              <a:ext uri="{FF2B5EF4-FFF2-40B4-BE49-F238E27FC236}">
                <a16:creationId xmlns:a16="http://schemas.microsoft.com/office/drawing/2014/main" id="{D94EDFD3-99A7-827D-5B7E-EBDD46E1D2AD}"/>
              </a:ext>
            </a:extLst>
          </p:cNvPr>
          <p:cNvSpPr>
            <a:spLocks noGrp="1"/>
          </p:cNvSpPr>
          <p:nvPr>
            <p:ph type="body" sz="quarter" idx="28" hasCustomPrompt="1"/>
          </p:nvPr>
        </p:nvSpPr>
        <p:spPr>
          <a:xfrm>
            <a:off x="12171207" y="6139510"/>
            <a:ext cx="4577646" cy="468467"/>
          </a:xfrm>
        </p:spPr>
        <p:txBody>
          <a:bodyPr anchor="t">
            <a:normAutofit/>
          </a:bodyPr>
          <a:lstStyle>
            <a:lvl1pPr marL="0" indent="0">
              <a:lnSpc>
                <a:spcPct val="100000"/>
              </a:lnSpc>
              <a:buFontTx/>
              <a:buNone/>
              <a:defRPr sz="2100" b="1"/>
            </a:lvl1pPr>
            <a:lvl2pPr marL="685835" indent="0">
              <a:lnSpc>
                <a:spcPct val="100000"/>
              </a:lnSpc>
              <a:buFontTx/>
              <a:buNone/>
              <a:defRPr/>
            </a:lvl2pPr>
            <a:lvl3pPr marL="1371669" indent="0">
              <a:lnSpc>
                <a:spcPct val="100000"/>
              </a:lnSpc>
              <a:buFontTx/>
              <a:buNone/>
              <a:defRPr/>
            </a:lvl3pPr>
            <a:lvl4pPr marL="2057504" indent="0">
              <a:lnSpc>
                <a:spcPct val="100000"/>
              </a:lnSpc>
              <a:buFontTx/>
              <a:buNone/>
              <a:defRPr/>
            </a:lvl4pPr>
            <a:lvl5pPr marL="2743337" indent="0">
              <a:lnSpc>
                <a:spcPct val="100000"/>
              </a:lnSpc>
              <a:buFontTx/>
              <a:buNone/>
              <a:defRPr/>
            </a:lvl5pPr>
          </a:lstStyle>
          <a:p>
            <a:pPr lvl="0"/>
            <a:r>
              <a:rPr lang="en-GB"/>
              <a:t>Add title here</a:t>
            </a:r>
            <a:endParaRPr lang="en-LT"/>
          </a:p>
        </p:txBody>
      </p:sp>
    </p:spTree>
    <p:extLst>
      <p:ext uri="{BB962C8B-B14F-4D97-AF65-F5344CB8AC3E}">
        <p14:creationId xmlns:p14="http://schemas.microsoft.com/office/powerpoint/2010/main" val="17849549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title_6 block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C38AC0-34C5-4CA2-1D92-FD397901FC09}"/>
              </a:ext>
            </a:extLst>
          </p:cNvPr>
          <p:cNvSpPr>
            <a:spLocks noGrp="1"/>
          </p:cNvSpPr>
          <p:nvPr>
            <p:ph type="title"/>
          </p:nvPr>
        </p:nvSpPr>
        <p:spPr/>
        <p:txBody>
          <a:bodyPr/>
          <a:lstStyle/>
          <a:p>
            <a:r>
              <a:rPr lang="en-US"/>
              <a:t>Click to edit Master title style</a:t>
            </a:r>
            <a:endParaRPr lang="en-GB"/>
          </a:p>
        </p:txBody>
      </p:sp>
      <p:sp>
        <p:nvSpPr>
          <p:cNvPr id="3" name="Slide Number Placeholder 2">
            <a:extLst>
              <a:ext uri="{FF2B5EF4-FFF2-40B4-BE49-F238E27FC236}">
                <a16:creationId xmlns:a16="http://schemas.microsoft.com/office/drawing/2014/main" id="{86032B03-6E7A-4A2D-80F1-21B5FA060A92}"/>
              </a:ext>
            </a:extLst>
          </p:cNvPr>
          <p:cNvSpPr>
            <a:spLocks noGrp="1"/>
          </p:cNvSpPr>
          <p:nvPr>
            <p:ph type="sldNum" sz="quarter" idx="10"/>
          </p:nvPr>
        </p:nvSpPr>
        <p:spPr/>
        <p:txBody>
          <a:bodyPr/>
          <a:lstStyle/>
          <a:p>
            <a:fld id="{B7BD53AE-7240-4391-874D-1B91F412B7AB}" type="slidenum">
              <a:rPr lang="en-US" smtClean="0"/>
              <a:t>‹#›</a:t>
            </a:fld>
            <a:endParaRPr lang="en-US"/>
          </a:p>
        </p:txBody>
      </p:sp>
      <p:sp>
        <p:nvSpPr>
          <p:cNvPr id="4" name="Rectangle: Rounded Corners 41">
            <a:extLst>
              <a:ext uri="{FF2B5EF4-FFF2-40B4-BE49-F238E27FC236}">
                <a16:creationId xmlns:a16="http://schemas.microsoft.com/office/drawing/2014/main" id="{4EF02BA2-F04F-40B2-3202-C8F5A2C0916E}"/>
              </a:ext>
            </a:extLst>
          </p:cNvPr>
          <p:cNvSpPr/>
          <p:nvPr userDrawn="1"/>
        </p:nvSpPr>
        <p:spPr>
          <a:xfrm>
            <a:off x="1172108" y="4269758"/>
            <a:ext cx="5182088" cy="3272220"/>
          </a:xfrm>
          <a:prstGeom prst="roundRect">
            <a:avLst>
              <a:gd name="adj" fmla="val 2221"/>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p>
        </p:txBody>
      </p:sp>
      <p:sp>
        <p:nvSpPr>
          <p:cNvPr id="5" name="Rectangle: Rounded Corners 29">
            <a:extLst>
              <a:ext uri="{FF2B5EF4-FFF2-40B4-BE49-F238E27FC236}">
                <a16:creationId xmlns:a16="http://schemas.microsoft.com/office/drawing/2014/main" id="{A02B553E-D571-ECEE-27C9-323272332CFA}"/>
              </a:ext>
            </a:extLst>
          </p:cNvPr>
          <p:cNvSpPr/>
          <p:nvPr userDrawn="1"/>
        </p:nvSpPr>
        <p:spPr>
          <a:xfrm>
            <a:off x="6510361" y="4292353"/>
            <a:ext cx="5182088" cy="3272220"/>
          </a:xfrm>
          <a:prstGeom prst="roundRect">
            <a:avLst>
              <a:gd name="adj" fmla="val 2221"/>
            </a:avLst>
          </a:prstGeom>
          <a:solidFill>
            <a:srgbClr val="B2B7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920"/>
              </a:lnSpc>
            </a:pPr>
            <a:endParaRPr lang="en-US" sz="4050">
              <a:solidFill>
                <a:srgbClr val="000000"/>
              </a:solidFill>
            </a:endParaRPr>
          </a:p>
        </p:txBody>
      </p:sp>
      <p:sp>
        <p:nvSpPr>
          <p:cNvPr id="7" name="Rectangle: Rounded Corners 30">
            <a:extLst>
              <a:ext uri="{FF2B5EF4-FFF2-40B4-BE49-F238E27FC236}">
                <a16:creationId xmlns:a16="http://schemas.microsoft.com/office/drawing/2014/main" id="{C01C7796-C653-17D2-9BFE-4ABD8A7FC3D7}"/>
              </a:ext>
            </a:extLst>
          </p:cNvPr>
          <p:cNvSpPr/>
          <p:nvPr userDrawn="1"/>
        </p:nvSpPr>
        <p:spPr>
          <a:xfrm>
            <a:off x="11848613" y="4292353"/>
            <a:ext cx="5182088" cy="3272220"/>
          </a:xfrm>
          <a:prstGeom prst="roundRect">
            <a:avLst>
              <a:gd name="adj" fmla="val 2221"/>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920"/>
              </a:lnSpc>
            </a:pPr>
            <a:endParaRPr lang="en-US" sz="4050">
              <a:solidFill>
                <a:srgbClr val="000000"/>
              </a:solidFill>
            </a:endParaRPr>
          </a:p>
        </p:txBody>
      </p:sp>
      <p:sp>
        <p:nvSpPr>
          <p:cNvPr id="13" name="Text Placeholder 28">
            <a:extLst>
              <a:ext uri="{FF2B5EF4-FFF2-40B4-BE49-F238E27FC236}">
                <a16:creationId xmlns:a16="http://schemas.microsoft.com/office/drawing/2014/main" id="{618ED7FE-5E75-306A-9A94-1A48D1CDC2C2}"/>
              </a:ext>
            </a:extLst>
          </p:cNvPr>
          <p:cNvSpPr>
            <a:spLocks noGrp="1"/>
          </p:cNvSpPr>
          <p:nvPr>
            <p:ph type="body" sz="quarter" idx="12" hasCustomPrompt="1"/>
          </p:nvPr>
        </p:nvSpPr>
        <p:spPr>
          <a:xfrm>
            <a:off x="1471025" y="5450093"/>
            <a:ext cx="4577646" cy="1733985"/>
          </a:xfrm>
        </p:spPr>
        <p:txBody>
          <a:bodyPr anchor="t">
            <a:normAutofit/>
          </a:bodyPr>
          <a:lstStyle>
            <a:lvl1pPr marL="0" indent="0">
              <a:lnSpc>
                <a:spcPct val="100000"/>
              </a:lnSpc>
              <a:buFontTx/>
              <a:buNone/>
              <a:defRPr sz="2100"/>
            </a:lvl1pPr>
            <a:lvl2pPr marL="685835" indent="0">
              <a:lnSpc>
                <a:spcPct val="100000"/>
              </a:lnSpc>
              <a:buFontTx/>
              <a:buNone/>
              <a:defRPr/>
            </a:lvl2pPr>
            <a:lvl3pPr marL="1371669" indent="0">
              <a:lnSpc>
                <a:spcPct val="100000"/>
              </a:lnSpc>
              <a:buFontTx/>
              <a:buNone/>
              <a:defRPr/>
            </a:lvl3pPr>
            <a:lvl4pPr marL="2057504" indent="0">
              <a:lnSpc>
                <a:spcPct val="100000"/>
              </a:lnSpc>
              <a:buFontTx/>
              <a:buNone/>
              <a:defRPr/>
            </a:lvl4pPr>
            <a:lvl5pPr marL="2743337" indent="0">
              <a:lnSpc>
                <a:spcPct val="100000"/>
              </a:lnSpc>
              <a:buFontTx/>
              <a:buNone/>
              <a:defRPr/>
            </a:lvl5pPr>
          </a:lstStyle>
          <a:p>
            <a:pPr lvl="0"/>
            <a:r>
              <a:rPr lang="en-GB"/>
              <a:t>Add text here</a:t>
            </a:r>
            <a:endParaRPr lang="en-LT"/>
          </a:p>
        </p:txBody>
      </p:sp>
      <p:sp>
        <p:nvSpPr>
          <p:cNvPr id="15" name="Text Placeholder 28">
            <a:extLst>
              <a:ext uri="{FF2B5EF4-FFF2-40B4-BE49-F238E27FC236}">
                <a16:creationId xmlns:a16="http://schemas.microsoft.com/office/drawing/2014/main" id="{7F96D671-40E2-EDCD-211A-7D808D21B9F1}"/>
              </a:ext>
            </a:extLst>
          </p:cNvPr>
          <p:cNvSpPr>
            <a:spLocks noGrp="1"/>
          </p:cNvSpPr>
          <p:nvPr>
            <p:ph type="body" sz="quarter" idx="13" hasCustomPrompt="1"/>
          </p:nvPr>
        </p:nvSpPr>
        <p:spPr>
          <a:xfrm>
            <a:off x="6838155" y="5450093"/>
            <a:ext cx="4577646" cy="1733985"/>
          </a:xfrm>
        </p:spPr>
        <p:txBody>
          <a:bodyPr anchor="t">
            <a:normAutofit/>
          </a:bodyPr>
          <a:lstStyle>
            <a:lvl1pPr marL="0" indent="0">
              <a:lnSpc>
                <a:spcPct val="100000"/>
              </a:lnSpc>
              <a:buFontTx/>
              <a:buNone/>
              <a:defRPr sz="2100"/>
            </a:lvl1pPr>
            <a:lvl2pPr marL="685835" indent="0">
              <a:lnSpc>
                <a:spcPct val="100000"/>
              </a:lnSpc>
              <a:buFontTx/>
              <a:buNone/>
              <a:defRPr/>
            </a:lvl2pPr>
            <a:lvl3pPr marL="1371669" indent="0">
              <a:lnSpc>
                <a:spcPct val="100000"/>
              </a:lnSpc>
              <a:buFontTx/>
              <a:buNone/>
              <a:defRPr/>
            </a:lvl3pPr>
            <a:lvl4pPr marL="2057504" indent="0">
              <a:lnSpc>
                <a:spcPct val="100000"/>
              </a:lnSpc>
              <a:buFontTx/>
              <a:buNone/>
              <a:defRPr/>
            </a:lvl4pPr>
            <a:lvl5pPr marL="2743337" indent="0">
              <a:lnSpc>
                <a:spcPct val="100000"/>
              </a:lnSpc>
              <a:buFontTx/>
              <a:buNone/>
              <a:defRPr/>
            </a:lvl5pPr>
          </a:lstStyle>
          <a:p>
            <a:pPr lvl="0"/>
            <a:r>
              <a:rPr lang="en-GB"/>
              <a:t>Add text here</a:t>
            </a:r>
            <a:endParaRPr lang="en-LT"/>
          </a:p>
        </p:txBody>
      </p:sp>
      <p:sp>
        <p:nvSpPr>
          <p:cNvPr id="17" name="Text Placeholder 28">
            <a:extLst>
              <a:ext uri="{FF2B5EF4-FFF2-40B4-BE49-F238E27FC236}">
                <a16:creationId xmlns:a16="http://schemas.microsoft.com/office/drawing/2014/main" id="{6420A0DE-2AFA-D08E-BC3E-42B761E6A362}"/>
              </a:ext>
            </a:extLst>
          </p:cNvPr>
          <p:cNvSpPr>
            <a:spLocks noGrp="1"/>
          </p:cNvSpPr>
          <p:nvPr>
            <p:ph type="body" sz="quarter" idx="14" hasCustomPrompt="1"/>
          </p:nvPr>
        </p:nvSpPr>
        <p:spPr>
          <a:xfrm>
            <a:off x="12179729" y="5450093"/>
            <a:ext cx="4577646" cy="1733985"/>
          </a:xfrm>
        </p:spPr>
        <p:txBody>
          <a:bodyPr anchor="t">
            <a:normAutofit/>
          </a:bodyPr>
          <a:lstStyle>
            <a:lvl1pPr marL="0" indent="0">
              <a:lnSpc>
                <a:spcPct val="100000"/>
              </a:lnSpc>
              <a:buFontTx/>
              <a:buNone/>
              <a:defRPr sz="2100"/>
            </a:lvl1pPr>
            <a:lvl2pPr marL="685835" indent="0">
              <a:lnSpc>
                <a:spcPct val="100000"/>
              </a:lnSpc>
              <a:buFontTx/>
              <a:buNone/>
              <a:defRPr/>
            </a:lvl2pPr>
            <a:lvl3pPr marL="1371669" indent="0">
              <a:lnSpc>
                <a:spcPct val="100000"/>
              </a:lnSpc>
              <a:buFontTx/>
              <a:buNone/>
              <a:defRPr/>
            </a:lvl3pPr>
            <a:lvl4pPr marL="2057504" indent="0">
              <a:lnSpc>
                <a:spcPct val="100000"/>
              </a:lnSpc>
              <a:buFontTx/>
              <a:buNone/>
              <a:defRPr/>
            </a:lvl4pPr>
            <a:lvl5pPr marL="2743337" indent="0">
              <a:lnSpc>
                <a:spcPct val="100000"/>
              </a:lnSpc>
              <a:buFontTx/>
              <a:buNone/>
              <a:defRPr/>
            </a:lvl5pPr>
          </a:lstStyle>
          <a:p>
            <a:pPr lvl="0"/>
            <a:r>
              <a:rPr lang="en-GB"/>
              <a:t>Add text here</a:t>
            </a:r>
            <a:endParaRPr lang="en-LT"/>
          </a:p>
        </p:txBody>
      </p:sp>
      <p:sp>
        <p:nvSpPr>
          <p:cNvPr id="10" name="Text Placeholder 28">
            <a:extLst>
              <a:ext uri="{FF2B5EF4-FFF2-40B4-BE49-F238E27FC236}">
                <a16:creationId xmlns:a16="http://schemas.microsoft.com/office/drawing/2014/main" id="{D843A831-1EC5-DD7E-0478-7999F67C2433}"/>
              </a:ext>
            </a:extLst>
          </p:cNvPr>
          <p:cNvSpPr>
            <a:spLocks noGrp="1"/>
          </p:cNvSpPr>
          <p:nvPr>
            <p:ph type="body" sz="quarter" idx="20" hasCustomPrompt="1"/>
          </p:nvPr>
        </p:nvSpPr>
        <p:spPr>
          <a:xfrm>
            <a:off x="1471025" y="4723083"/>
            <a:ext cx="4577646" cy="468467"/>
          </a:xfrm>
        </p:spPr>
        <p:txBody>
          <a:bodyPr anchor="t">
            <a:normAutofit/>
          </a:bodyPr>
          <a:lstStyle>
            <a:lvl1pPr marL="0" indent="0">
              <a:lnSpc>
                <a:spcPct val="100000"/>
              </a:lnSpc>
              <a:buFontTx/>
              <a:buNone/>
              <a:defRPr sz="2100" b="1"/>
            </a:lvl1pPr>
            <a:lvl2pPr marL="685835" indent="0">
              <a:lnSpc>
                <a:spcPct val="100000"/>
              </a:lnSpc>
              <a:buFontTx/>
              <a:buNone/>
              <a:defRPr/>
            </a:lvl2pPr>
            <a:lvl3pPr marL="1371669" indent="0">
              <a:lnSpc>
                <a:spcPct val="100000"/>
              </a:lnSpc>
              <a:buFontTx/>
              <a:buNone/>
              <a:defRPr/>
            </a:lvl3pPr>
            <a:lvl4pPr marL="2057504" indent="0">
              <a:lnSpc>
                <a:spcPct val="100000"/>
              </a:lnSpc>
              <a:buFontTx/>
              <a:buNone/>
              <a:defRPr/>
            </a:lvl4pPr>
            <a:lvl5pPr marL="2743337" indent="0">
              <a:lnSpc>
                <a:spcPct val="100000"/>
              </a:lnSpc>
              <a:buFontTx/>
              <a:buNone/>
              <a:defRPr/>
            </a:lvl5pPr>
          </a:lstStyle>
          <a:p>
            <a:pPr lvl="0"/>
            <a:r>
              <a:rPr lang="en-GB"/>
              <a:t>Add title here</a:t>
            </a:r>
            <a:endParaRPr lang="en-LT"/>
          </a:p>
        </p:txBody>
      </p:sp>
      <p:sp>
        <p:nvSpPr>
          <p:cNvPr id="18" name="Text Placeholder 28">
            <a:extLst>
              <a:ext uri="{FF2B5EF4-FFF2-40B4-BE49-F238E27FC236}">
                <a16:creationId xmlns:a16="http://schemas.microsoft.com/office/drawing/2014/main" id="{8D69F5D8-0F6F-FB53-5AD6-EFE79DE6FA65}"/>
              </a:ext>
            </a:extLst>
          </p:cNvPr>
          <p:cNvSpPr>
            <a:spLocks noGrp="1"/>
          </p:cNvSpPr>
          <p:nvPr>
            <p:ph type="body" sz="quarter" idx="25" hasCustomPrompt="1"/>
          </p:nvPr>
        </p:nvSpPr>
        <p:spPr>
          <a:xfrm>
            <a:off x="6812597" y="4723083"/>
            <a:ext cx="4577646" cy="468467"/>
          </a:xfrm>
        </p:spPr>
        <p:txBody>
          <a:bodyPr anchor="t">
            <a:normAutofit/>
          </a:bodyPr>
          <a:lstStyle>
            <a:lvl1pPr marL="0" indent="0">
              <a:lnSpc>
                <a:spcPct val="100000"/>
              </a:lnSpc>
              <a:buFontTx/>
              <a:buNone/>
              <a:defRPr sz="2100" b="1"/>
            </a:lvl1pPr>
            <a:lvl2pPr marL="685835" indent="0">
              <a:lnSpc>
                <a:spcPct val="100000"/>
              </a:lnSpc>
              <a:buFontTx/>
              <a:buNone/>
              <a:defRPr/>
            </a:lvl2pPr>
            <a:lvl3pPr marL="1371669" indent="0">
              <a:lnSpc>
                <a:spcPct val="100000"/>
              </a:lnSpc>
              <a:buFontTx/>
              <a:buNone/>
              <a:defRPr/>
            </a:lvl3pPr>
            <a:lvl4pPr marL="2057504" indent="0">
              <a:lnSpc>
                <a:spcPct val="100000"/>
              </a:lnSpc>
              <a:buFontTx/>
              <a:buNone/>
              <a:defRPr/>
            </a:lvl4pPr>
            <a:lvl5pPr marL="2743337" indent="0">
              <a:lnSpc>
                <a:spcPct val="100000"/>
              </a:lnSpc>
              <a:buFontTx/>
              <a:buNone/>
              <a:defRPr/>
            </a:lvl5pPr>
          </a:lstStyle>
          <a:p>
            <a:pPr lvl="0"/>
            <a:r>
              <a:rPr lang="en-GB"/>
              <a:t>Add title here</a:t>
            </a:r>
            <a:endParaRPr lang="en-LT"/>
          </a:p>
        </p:txBody>
      </p:sp>
      <p:sp>
        <p:nvSpPr>
          <p:cNvPr id="26" name="Text Placeholder 28">
            <a:extLst>
              <a:ext uri="{FF2B5EF4-FFF2-40B4-BE49-F238E27FC236}">
                <a16:creationId xmlns:a16="http://schemas.microsoft.com/office/drawing/2014/main" id="{F0588C88-79E6-DCE1-E5B0-6EEDF59CA343}"/>
              </a:ext>
            </a:extLst>
          </p:cNvPr>
          <p:cNvSpPr>
            <a:spLocks noGrp="1"/>
          </p:cNvSpPr>
          <p:nvPr>
            <p:ph type="body" sz="quarter" idx="27" hasCustomPrompt="1"/>
          </p:nvPr>
        </p:nvSpPr>
        <p:spPr>
          <a:xfrm>
            <a:off x="12171207" y="4723083"/>
            <a:ext cx="4577646" cy="468467"/>
          </a:xfrm>
        </p:spPr>
        <p:txBody>
          <a:bodyPr anchor="t">
            <a:normAutofit/>
          </a:bodyPr>
          <a:lstStyle>
            <a:lvl1pPr marL="0" indent="0">
              <a:lnSpc>
                <a:spcPct val="100000"/>
              </a:lnSpc>
              <a:buFontTx/>
              <a:buNone/>
              <a:defRPr sz="2100" b="1"/>
            </a:lvl1pPr>
            <a:lvl2pPr marL="685835" indent="0">
              <a:lnSpc>
                <a:spcPct val="100000"/>
              </a:lnSpc>
              <a:buFontTx/>
              <a:buNone/>
              <a:defRPr/>
            </a:lvl2pPr>
            <a:lvl3pPr marL="1371669" indent="0">
              <a:lnSpc>
                <a:spcPct val="100000"/>
              </a:lnSpc>
              <a:buFontTx/>
              <a:buNone/>
              <a:defRPr/>
            </a:lvl3pPr>
            <a:lvl4pPr marL="2057504" indent="0">
              <a:lnSpc>
                <a:spcPct val="100000"/>
              </a:lnSpc>
              <a:buFontTx/>
              <a:buNone/>
              <a:defRPr/>
            </a:lvl4pPr>
            <a:lvl5pPr marL="2743337" indent="0">
              <a:lnSpc>
                <a:spcPct val="100000"/>
              </a:lnSpc>
              <a:buFontTx/>
              <a:buNone/>
              <a:defRPr/>
            </a:lvl5pPr>
          </a:lstStyle>
          <a:p>
            <a:pPr lvl="0"/>
            <a:r>
              <a:rPr lang="en-GB"/>
              <a:t>Add title here</a:t>
            </a:r>
            <a:endParaRPr lang="en-LT"/>
          </a:p>
        </p:txBody>
      </p:sp>
    </p:spTree>
    <p:extLst>
      <p:ext uri="{BB962C8B-B14F-4D97-AF65-F5344CB8AC3E}">
        <p14:creationId xmlns:p14="http://schemas.microsoft.com/office/powerpoint/2010/main" val="12882871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slide-MDM-messa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8564670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_4 block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C38AC0-34C5-4CA2-1D92-FD397901FC09}"/>
              </a:ext>
            </a:extLst>
          </p:cNvPr>
          <p:cNvSpPr>
            <a:spLocks noGrp="1"/>
          </p:cNvSpPr>
          <p:nvPr>
            <p:ph type="title"/>
          </p:nvPr>
        </p:nvSpPr>
        <p:spPr/>
        <p:txBody>
          <a:bodyPr/>
          <a:lstStyle/>
          <a:p>
            <a:r>
              <a:rPr lang="en-US"/>
              <a:t>Click to edit Master title style</a:t>
            </a:r>
            <a:endParaRPr lang="en-GB"/>
          </a:p>
        </p:txBody>
      </p:sp>
      <p:sp>
        <p:nvSpPr>
          <p:cNvPr id="3" name="Slide Number Placeholder 2">
            <a:extLst>
              <a:ext uri="{FF2B5EF4-FFF2-40B4-BE49-F238E27FC236}">
                <a16:creationId xmlns:a16="http://schemas.microsoft.com/office/drawing/2014/main" id="{86032B03-6E7A-4A2D-80F1-21B5FA060A92}"/>
              </a:ext>
            </a:extLst>
          </p:cNvPr>
          <p:cNvSpPr>
            <a:spLocks noGrp="1"/>
          </p:cNvSpPr>
          <p:nvPr>
            <p:ph type="sldNum" sz="quarter" idx="10"/>
          </p:nvPr>
        </p:nvSpPr>
        <p:spPr/>
        <p:txBody>
          <a:bodyPr/>
          <a:lstStyle/>
          <a:p>
            <a:fld id="{B7BD53AE-7240-4391-874D-1B91F412B7AB}" type="slidenum">
              <a:rPr lang="en-US" smtClean="0"/>
              <a:t>‹#›</a:t>
            </a:fld>
            <a:endParaRPr lang="en-US"/>
          </a:p>
        </p:txBody>
      </p:sp>
      <p:sp>
        <p:nvSpPr>
          <p:cNvPr id="4" name="Rectangle: Rounded Corners 41">
            <a:extLst>
              <a:ext uri="{FF2B5EF4-FFF2-40B4-BE49-F238E27FC236}">
                <a16:creationId xmlns:a16="http://schemas.microsoft.com/office/drawing/2014/main" id="{4EF02BA2-F04F-40B2-3202-C8F5A2C0916E}"/>
              </a:ext>
            </a:extLst>
          </p:cNvPr>
          <p:cNvSpPr/>
          <p:nvPr userDrawn="1"/>
        </p:nvSpPr>
        <p:spPr>
          <a:xfrm>
            <a:off x="1172108" y="2244405"/>
            <a:ext cx="7811594" cy="3272220"/>
          </a:xfrm>
          <a:prstGeom prst="roundRect">
            <a:avLst>
              <a:gd name="adj" fmla="val 2221"/>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p>
        </p:txBody>
      </p:sp>
      <p:sp>
        <p:nvSpPr>
          <p:cNvPr id="5" name="Rectangle: Rounded Corners 29">
            <a:extLst>
              <a:ext uri="{FF2B5EF4-FFF2-40B4-BE49-F238E27FC236}">
                <a16:creationId xmlns:a16="http://schemas.microsoft.com/office/drawing/2014/main" id="{A02B553E-D571-ECEE-27C9-323272332CFA}"/>
              </a:ext>
            </a:extLst>
          </p:cNvPr>
          <p:cNvSpPr/>
          <p:nvPr userDrawn="1"/>
        </p:nvSpPr>
        <p:spPr>
          <a:xfrm>
            <a:off x="9219109" y="2267000"/>
            <a:ext cx="7811594" cy="3272220"/>
          </a:xfrm>
          <a:prstGeom prst="roundRect">
            <a:avLst>
              <a:gd name="adj" fmla="val 2221"/>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920"/>
              </a:lnSpc>
            </a:pPr>
            <a:endParaRPr lang="en-US" sz="4050">
              <a:solidFill>
                <a:srgbClr val="000000"/>
              </a:solidFill>
            </a:endParaRPr>
          </a:p>
        </p:txBody>
      </p:sp>
      <p:sp>
        <p:nvSpPr>
          <p:cNvPr id="6" name="Rectangle: Rounded Corners 36">
            <a:extLst>
              <a:ext uri="{FF2B5EF4-FFF2-40B4-BE49-F238E27FC236}">
                <a16:creationId xmlns:a16="http://schemas.microsoft.com/office/drawing/2014/main" id="{05E121E3-1818-1765-7F10-1B5C0B6234B5}"/>
              </a:ext>
            </a:extLst>
          </p:cNvPr>
          <p:cNvSpPr/>
          <p:nvPr userDrawn="1"/>
        </p:nvSpPr>
        <p:spPr>
          <a:xfrm>
            <a:off x="9219109" y="5700068"/>
            <a:ext cx="7811594" cy="3272220"/>
          </a:xfrm>
          <a:prstGeom prst="roundRect">
            <a:avLst>
              <a:gd name="adj" fmla="val 2221"/>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920"/>
              </a:lnSpc>
            </a:pPr>
            <a:endParaRPr lang="en-US" sz="4050">
              <a:solidFill>
                <a:srgbClr val="000000"/>
              </a:solidFill>
            </a:endParaRPr>
          </a:p>
        </p:txBody>
      </p:sp>
      <p:sp>
        <p:nvSpPr>
          <p:cNvPr id="8" name="Rectangle: Rounded Corners 39">
            <a:extLst>
              <a:ext uri="{FF2B5EF4-FFF2-40B4-BE49-F238E27FC236}">
                <a16:creationId xmlns:a16="http://schemas.microsoft.com/office/drawing/2014/main" id="{451C2359-C98A-1BF8-4017-076A9E0F78A4}"/>
              </a:ext>
            </a:extLst>
          </p:cNvPr>
          <p:cNvSpPr/>
          <p:nvPr userDrawn="1"/>
        </p:nvSpPr>
        <p:spPr>
          <a:xfrm>
            <a:off x="1172108" y="5700068"/>
            <a:ext cx="7811594" cy="3272220"/>
          </a:xfrm>
          <a:prstGeom prst="roundRect">
            <a:avLst>
              <a:gd name="adj" fmla="val 2221"/>
            </a:avLst>
          </a:prstGeom>
          <a:solidFill>
            <a:srgbClr val="B2B7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920"/>
              </a:lnSpc>
            </a:pPr>
            <a:endParaRPr lang="en-US" sz="4050">
              <a:solidFill>
                <a:srgbClr val="000000"/>
              </a:solidFill>
            </a:endParaRPr>
          </a:p>
        </p:txBody>
      </p:sp>
      <p:sp>
        <p:nvSpPr>
          <p:cNvPr id="13" name="Text Placeholder 28">
            <a:extLst>
              <a:ext uri="{FF2B5EF4-FFF2-40B4-BE49-F238E27FC236}">
                <a16:creationId xmlns:a16="http://schemas.microsoft.com/office/drawing/2014/main" id="{618ED7FE-5E75-306A-9A94-1A48D1CDC2C2}"/>
              </a:ext>
            </a:extLst>
          </p:cNvPr>
          <p:cNvSpPr>
            <a:spLocks noGrp="1"/>
          </p:cNvSpPr>
          <p:nvPr>
            <p:ph type="body" sz="quarter" idx="12" hasCustomPrompt="1"/>
          </p:nvPr>
        </p:nvSpPr>
        <p:spPr>
          <a:xfrm>
            <a:off x="1471025" y="3458817"/>
            <a:ext cx="7048230" cy="1699908"/>
          </a:xfrm>
        </p:spPr>
        <p:txBody>
          <a:bodyPr anchor="t">
            <a:normAutofit/>
          </a:bodyPr>
          <a:lstStyle>
            <a:lvl1pPr marL="0" indent="0">
              <a:lnSpc>
                <a:spcPct val="100000"/>
              </a:lnSpc>
              <a:buFontTx/>
              <a:buNone/>
              <a:defRPr sz="2100"/>
            </a:lvl1pPr>
            <a:lvl2pPr marL="685835" indent="0">
              <a:lnSpc>
                <a:spcPct val="100000"/>
              </a:lnSpc>
              <a:buFontTx/>
              <a:buNone/>
              <a:defRPr/>
            </a:lvl2pPr>
            <a:lvl3pPr marL="1371669" indent="0">
              <a:lnSpc>
                <a:spcPct val="100000"/>
              </a:lnSpc>
              <a:buFontTx/>
              <a:buNone/>
              <a:defRPr/>
            </a:lvl3pPr>
            <a:lvl4pPr marL="2057504" indent="0">
              <a:lnSpc>
                <a:spcPct val="100000"/>
              </a:lnSpc>
              <a:buFontTx/>
              <a:buNone/>
              <a:defRPr/>
            </a:lvl4pPr>
            <a:lvl5pPr marL="2743337" indent="0">
              <a:lnSpc>
                <a:spcPct val="100000"/>
              </a:lnSpc>
              <a:buFontTx/>
              <a:buNone/>
              <a:defRPr/>
            </a:lvl5pPr>
          </a:lstStyle>
          <a:p>
            <a:pPr lvl="0"/>
            <a:r>
              <a:rPr lang="en-GB"/>
              <a:t>Add text here</a:t>
            </a:r>
            <a:endParaRPr lang="en-LT"/>
          </a:p>
        </p:txBody>
      </p:sp>
      <p:sp>
        <p:nvSpPr>
          <p:cNvPr id="15" name="Text Placeholder 28">
            <a:extLst>
              <a:ext uri="{FF2B5EF4-FFF2-40B4-BE49-F238E27FC236}">
                <a16:creationId xmlns:a16="http://schemas.microsoft.com/office/drawing/2014/main" id="{7F96D671-40E2-EDCD-211A-7D808D21B9F1}"/>
              </a:ext>
            </a:extLst>
          </p:cNvPr>
          <p:cNvSpPr>
            <a:spLocks noGrp="1"/>
          </p:cNvSpPr>
          <p:nvPr>
            <p:ph type="body" sz="quarter" idx="13" hasCustomPrompt="1"/>
          </p:nvPr>
        </p:nvSpPr>
        <p:spPr>
          <a:xfrm>
            <a:off x="9615432" y="3458817"/>
            <a:ext cx="7048230" cy="1699908"/>
          </a:xfrm>
        </p:spPr>
        <p:txBody>
          <a:bodyPr anchor="t">
            <a:normAutofit/>
          </a:bodyPr>
          <a:lstStyle>
            <a:lvl1pPr marL="0" indent="0">
              <a:lnSpc>
                <a:spcPct val="100000"/>
              </a:lnSpc>
              <a:buFontTx/>
              <a:buNone/>
              <a:defRPr sz="2100"/>
            </a:lvl1pPr>
            <a:lvl2pPr marL="685835" indent="0">
              <a:lnSpc>
                <a:spcPct val="100000"/>
              </a:lnSpc>
              <a:buFontTx/>
              <a:buNone/>
              <a:defRPr/>
            </a:lvl2pPr>
            <a:lvl3pPr marL="1371669" indent="0">
              <a:lnSpc>
                <a:spcPct val="100000"/>
              </a:lnSpc>
              <a:buFontTx/>
              <a:buNone/>
              <a:defRPr/>
            </a:lvl3pPr>
            <a:lvl4pPr marL="2057504" indent="0">
              <a:lnSpc>
                <a:spcPct val="100000"/>
              </a:lnSpc>
              <a:buFontTx/>
              <a:buNone/>
              <a:defRPr/>
            </a:lvl4pPr>
            <a:lvl5pPr marL="2743337" indent="0">
              <a:lnSpc>
                <a:spcPct val="100000"/>
              </a:lnSpc>
              <a:buFontTx/>
              <a:buNone/>
              <a:defRPr/>
            </a:lvl5pPr>
          </a:lstStyle>
          <a:p>
            <a:pPr lvl="0"/>
            <a:r>
              <a:rPr lang="en-GB"/>
              <a:t>Add text here</a:t>
            </a:r>
            <a:endParaRPr lang="en-LT"/>
          </a:p>
        </p:txBody>
      </p:sp>
      <p:sp>
        <p:nvSpPr>
          <p:cNvPr id="21" name="Text Placeholder 28">
            <a:extLst>
              <a:ext uri="{FF2B5EF4-FFF2-40B4-BE49-F238E27FC236}">
                <a16:creationId xmlns:a16="http://schemas.microsoft.com/office/drawing/2014/main" id="{57914EF3-9298-78DE-AA52-CD148E20BB14}"/>
              </a:ext>
            </a:extLst>
          </p:cNvPr>
          <p:cNvSpPr>
            <a:spLocks noGrp="1"/>
          </p:cNvSpPr>
          <p:nvPr>
            <p:ph type="body" sz="quarter" idx="16" hasCustomPrompt="1"/>
          </p:nvPr>
        </p:nvSpPr>
        <p:spPr>
          <a:xfrm>
            <a:off x="1471025" y="6960231"/>
            <a:ext cx="7048230" cy="1699908"/>
          </a:xfrm>
        </p:spPr>
        <p:txBody>
          <a:bodyPr anchor="t">
            <a:normAutofit/>
          </a:bodyPr>
          <a:lstStyle>
            <a:lvl1pPr marL="0" indent="0">
              <a:lnSpc>
                <a:spcPct val="100000"/>
              </a:lnSpc>
              <a:buFontTx/>
              <a:buNone/>
              <a:defRPr sz="2100"/>
            </a:lvl1pPr>
            <a:lvl2pPr marL="685835" indent="0">
              <a:lnSpc>
                <a:spcPct val="100000"/>
              </a:lnSpc>
              <a:buFontTx/>
              <a:buNone/>
              <a:defRPr/>
            </a:lvl2pPr>
            <a:lvl3pPr marL="1371669" indent="0">
              <a:lnSpc>
                <a:spcPct val="100000"/>
              </a:lnSpc>
              <a:buFontTx/>
              <a:buNone/>
              <a:defRPr/>
            </a:lvl3pPr>
            <a:lvl4pPr marL="2057504" indent="0">
              <a:lnSpc>
                <a:spcPct val="100000"/>
              </a:lnSpc>
              <a:buFontTx/>
              <a:buNone/>
              <a:defRPr/>
            </a:lvl4pPr>
            <a:lvl5pPr marL="2743337" indent="0">
              <a:lnSpc>
                <a:spcPct val="100000"/>
              </a:lnSpc>
              <a:buFontTx/>
              <a:buNone/>
              <a:defRPr/>
            </a:lvl5pPr>
          </a:lstStyle>
          <a:p>
            <a:pPr lvl="0"/>
            <a:r>
              <a:rPr lang="en-GB"/>
              <a:t>Add text here</a:t>
            </a:r>
            <a:endParaRPr lang="en-LT"/>
          </a:p>
        </p:txBody>
      </p:sp>
      <p:sp>
        <p:nvSpPr>
          <p:cNvPr id="23" name="Text Placeholder 28">
            <a:extLst>
              <a:ext uri="{FF2B5EF4-FFF2-40B4-BE49-F238E27FC236}">
                <a16:creationId xmlns:a16="http://schemas.microsoft.com/office/drawing/2014/main" id="{32290FAD-0A4E-E985-6720-32D31AD9C2C6}"/>
              </a:ext>
            </a:extLst>
          </p:cNvPr>
          <p:cNvSpPr>
            <a:spLocks noGrp="1"/>
          </p:cNvSpPr>
          <p:nvPr>
            <p:ph type="body" sz="quarter" idx="17" hasCustomPrompt="1"/>
          </p:nvPr>
        </p:nvSpPr>
        <p:spPr>
          <a:xfrm>
            <a:off x="9615432" y="6960231"/>
            <a:ext cx="7048230" cy="1699908"/>
          </a:xfrm>
        </p:spPr>
        <p:txBody>
          <a:bodyPr anchor="t">
            <a:normAutofit/>
          </a:bodyPr>
          <a:lstStyle>
            <a:lvl1pPr marL="0" indent="0">
              <a:lnSpc>
                <a:spcPct val="100000"/>
              </a:lnSpc>
              <a:buFontTx/>
              <a:buNone/>
              <a:defRPr sz="2100"/>
            </a:lvl1pPr>
            <a:lvl2pPr marL="685835" indent="0">
              <a:lnSpc>
                <a:spcPct val="100000"/>
              </a:lnSpc>
              <a:buFontTx/>
              <a:buNone/>
              <a:defRPr/>
            </a:lvl2pPr>
            <a:lvl3pPr marL="1371669" indent="0">
              <a:lnSpc>
                <a:spcPct val="100000"/>
              </a:lnSpc>
              <a:buFontTx/>
              <a:buNone/>
              <a:defRPr/>
            </a:lvl3pPr>
            <a:lvl4pPr marL="2057504" indent="0">
              <a:lnSpc>
                <a:spcPct val="100000"/>
              </a:lnSpc>
              <a:buFontTx/>
              <a:buNone/>
              <a:defRPr/>
            </a:lvl4pPr>
            <a:lvl5pPr marL="2743337" indent="0">
              <a:lnSpc>
                <a:spcPct val="100000"/>
              </a:lnSpc>
              <a:buFontTx/>
              <a:buNone/>
              <a:defRPr/>
            </a:lvl5pPr>
          </a:lstStyle>
          <a:p>
            <a:pPr lvl="0"/>
            <a:r>
              <a:rPr lang="en-GB"/>
              <a:t>Add text here</a:t>
            </a:r>
            <a:endParaRPr lang="en-LT"/>
          </a:p>
        </p:txBody>
      </p:sp>
      <p:sp>
        <p:nvSpPr>
          <p:cNvPr id="7" name="Text Placeholder 28">
            <a:extLst>
              <a:ext uri="{FF2B5EF4-FFF2-40B4-BE49-F238E27FC236}">
                <a16:creationId xmlns:a16="http://schemas.microsoft.com/office/drawing/2014/main" id="{DED246E4-C5CC-4A73-2EBF-5561A1F1C060}"/>
              </a:ext>
            </a:extLst>
          </p:cNvPr>
          <p:cNvSpPr>
            <a:spLocks noGrp="1"/>
          </p:cNvSpPr>
          <p:nvPr>
            <p:ph type="body" sz="quarter" idx="20" hasCustomPrompt="1"/>
          </p:nvPr>
        </p:nvSpPr>
        <p:spPr>
          <a:xfrm>
            <a:off x="1471025" y="2697730"/>
            <a:ext cx="7048230" cy="468467"/>
          </a:xfrm>
        </p:spPr>
        <p:txBody>
          <a:bodyPr anchor="t">
            <a:normAutofit/>
          </a:bodyPr>
          <a:lstStyle>
            <a:lvl1pPr marL="0" indent="0">
              <a:lnSpc>
                <a:spcPct val="100000"/>
              </a:lnSpc>
              <a:buFontTx/>
              <a:buNone/>
              <a:defRPr sz="2100" b="1"/>
            </a:lvl1pPr>
            <a:lvl2pPr marL="685835" indent="0">
              <a:lnSpc>
                <a:spcPct val="100000"/>
              </a:lnSpc>
              <a:buFontTx/>
              <a:buNone/>
              <a:defRPr/>
            </a:lvl2pPr>
            <a:lvl3pPr marL="1371669" indent="0">
              <a:lnSpc>
                <a:spcPct val="100000"/>
              </a:lnSpc>
              <a:buFontTx/>
              <a:buNone/>
              <a:defRPr/>
            </a:lvl3pPr>
            <a:lvl4pPr marL="2057504" indent="0">
              <a:lnSpc>
                <a:spcPct val="100000"/>
              </a:lnSpc>
              <a:buFontTx/>
              <a:buNone/>
              <a:defRPr/>
            </a:lvl4pPr>
            <a:lvl5pPr marL="2743337" indent="0">
              <a:lnSpc>
                <a:spcPct val="100000"/>
              </a:lnSpc>
              <a:buFontTx/>
              <a:buNone/>
              <a:defRPr/>
            </a:lvl5pPr>
          </a:lstStyle>
          <a:p>
            <a:pPr lvl="0"/>
            <a:r>
              <a:rPr lang="en-GB"/>
              <a:t>Add title here</a:t>
            </a:r>
            <a:endParaRPr lang="en-LT"/>
          </a:p>
        </p:txBody>
      </p:sp>
      <p:sp>
        <p:nvSpPr>
          <p:cNvPr id="9" name="Text Placeholder 28">
            <a:extLst>
              <a:ext uri="{FF2B5EF4-FFF2-40B4-BE49-F238E27FC236}">
                <a16:creationId xmlns:a16="http://schemas.microsoft.com/office/drawing/2014/main" id="{557DDCFC-6B94-C6DE-3A63-5E9C4AFC72C3}"/>
              </a:ext>
            </a:extLst>
          </p:cNvPr>
          <p:cNvSpPr>
            <a:spLocks noGrp="1"/>
          </p:cNvSpPr>
          <p:nvPr>
            <p:ph type="body" sz="quarter" idx="24" hasCustomPrompt="1"/>
          </p:nvPr>
        </p:nvSpPr>
        <p:spPr>
          <a:xfrm>
            <a:off x="1471025" y="6139510"/>
            <a:ext cx="7048230" cy="468467"/>
          </a:xfrm>
        </p:spPr>
        <p:txBody>
          <a:bodyPr anchor="t">
            <a:normAutofit/>
          </a:bodyPr>
          <a:lstStyle>
            <a:lvl1pPr marL="0" indent="0">
              <a:lnSpc>
                <a:spcPct val="100000"/>
              </a:lnSpc>
              <a:buFontTx/>
              <a:buNone/>
              <a:defRPr sz="2100" b="1"/>
            </a:lvl1pPr>
            <a:lvl2pPr marL="685835" indent="0">
              <a:lnSpc>
                <a:spcPct val="100000"/>
              </a:lnSpc>
              <a:buFontTx/>
              <a:buNone/>
              <a:defRPr/>
            </a:lvl2pPr>
            <a:lvl3pPr marL="1371669" indent="0">
              <a:lnSpc>
                <a:spcPct val="100000"/>
              </a:lnSpc>
              <a:buFontTx/>
              <a:buNone/>
              <a:defRPr/>
            </a:lvl3pPr>
            <a:lvl4pPr marL="2057504" indent="0">
              <a:lnSpc>
                <a:spcPct val="100000"/>
              </a:lnSpc>
              <a:buFontTx/>
              <a:buNone/>
              <a:defRPr/>
            </a:lvl4pPr>
            <a:lvl5pPr marL="2743337" indent="0">
              <a:lnSpc>
                <a:spcPct val="100000"/>
              </a:lnSpc>
              <a:buFontTx/>
              <a:buNone/>
              <a:defRPr/>
            </a:lvl5pPr>
          </a:lstStyle>
          <a:p>
            <a:pPr lvl="0"/>
            <a:r>
              <a:rPr lang="en-GB"/>
              <a:t>Add title here</a:t>
            </a:r>
            <a:endParaRPr lang="en-LT"/>
          </a:p>
        </p:txBody>
      </p:sp>
      <p:sp>
        <p:nvSpPr>
          <p:cNvPr id="10" name="Text Placeholder 28">
            <a:extLst>
              <a:ext uri="{FF2B5EF4-FFF2-40B4-BE49-F238E27FC236}">
                <a16:creationId xmlns:a16="http://schemas.microsoft.com/office/drawing/2014/main" id="{0DFB2A1E-7672-0C36-349D-D40369A2F012}"/>
              </a:ext>
            </a:extLst>
          </p:cNvPr>
          <p:cNvSpPr>
            <a:spLocks noGrp="1"/>
          </p:cNvSpPr>
          <p:nvPr>
            <p:ph type="body" sz="quarter" idx="25" hasCustomPrompt="1"/>
          </p:nvPr>
        </p:nvSpPr>
        <p:spPr>
          <a:xfrm>
            <a:off x="9598394" y="2697730"/>
            <a:ext cx="7065269" cy="468467"/>
          </a:xfrm>
        </p:spPr>
        <p:txBody>
          <a:bodyPr anchor="t">
            <a:normAutofit/>
          </a:bodyPr>
          <a:lstStyle>
            <a:lvl1pPr marL="0" indent="0">
              <a:lnSpc>
                <a:spcPct val="100000"/>
              </a:lnSpc>
              <a:buFontTx/>
              <a:buNone/>
              <a:defRPr sz="2100" b="1"/>
            </a:lvl1pPr>
            <a:lvl2pPr marL="685835" indent="0">
              <a:lnSpc>
                <a:spcPct val="100000"/>
              </a:lnSpc>
              <a:buFontTx/>
              <a:buNone/>
              <a:defRPr/>
            </a:lvl2pPr>
            <a:lvl3pPr marL="1371669" indent="0">
              <a:lnSpc>
                <a:spcPct val="100000"/>
              </a:lnSpc>
              <a:buFontTx/>
              <a:buNone/>
              <a:defRPr/>
            </a:lvl3pPr>
            <a:lvl4pPr marL="2057504" indent="0">
              <a:lnSpc>
                <a:spcPct val="100000"/>
              </a:lnSpc>
              <a:buFontTx/>
              <a:buNone/>
              <a:defRPr/>
            </a:lvl4pPr>
            <a:lvl5pPr marL="2743337" indent="0">
              <a:lnSpc>
                <a:spcPct val="100000"/>
              </a:lnSpc>
              <a:buFontTx/>
              <a:buNone/>
              <a:defRPr/>
            </a:lvl5pPr>
          </a:lstStyle>
          <a:p>
            <a:pPr lvl="0"/>
            <a:r>
              <a:rPr lang="en-GB"/>
              <a:t>Add title here</a:t>
            </a:r>
            <a:endParaRPr lang="en-LT"/>
          </a:p>
        </p:txBody>
      </p:sp>
      <p:sp>
        <p:nvSpPr>
          <p:cNvPr id="11" name="Text Placeholder 28">
            <a:extLst>
              <a:ext uri="{FF2B5EF4-FFF2-40B4-BE49-F238E27FC236}">
                <a16:creationId xmlns:a16="http://schemas.microsoft.com/office/drawing/2014/main" id="{FA6B5D1B-DBA1-296D-E2A5-37749280742B}"/>
              </a:ext>
            </a:extLst>
          </p:cNvPr>
          <p:cNvSpPr>
            <a:spLocks noGrp="1"/>
          </p:cNvSpPr>
          <p:nvPr>
            <p:ph type="body" sz="quarter" idx="26" hasCustomPrompt="1"/>
          </p:nvPr>
        </p:nvSpPr>
        <p:spPr>
          <a:xfrm>
            <a:off x="9598394" y="6139510"/>
            <a:ext cx="7048230" cy="468467"/>
          </a:xfrm>
        </p:spPr>
        <p:txBody>
          <a:bodyPr anchor="t">
            <a:normAutofit/>
          </a:bodyPr>
          <a:lstStyle>
            <a:lvl1pPr marL="0" indent="0">
              <a:lnSpc>
                <a:spcPct val="100000"/>
              </a:lnSpc>
              <a:buFontTx/>
              <a:buNone/>
              <a:defRPr sz="2100" b="1"/>
            </a:lvl1pPr>
            <a:lvl2pPr marL="685835" indent="0">
              <a:lnSpc>
                <a:spcPct val="100000"/>
              </a:lnSpc>
              <a:buFontTx/>
              <a:buNone/>
              <a:defRPr/>
            </a:lvl2pPr>
            <a:lvl3pPr marL="1371669" indent="0">
              <a:lnSpc>
                <a:spcPct val="100000"/>
              </a:lnSpc>
              <a:buFontTx/>
              <a:buNone/>
              <a:defRPr/>
            </a:lvl3pPr>
            <a:lvl4pPr marL="2057504" indent="0">
              <a:lnSpc>
                <a:spcPct val="100000"/>
              </a:lnSpc>
              <a:buFontTx/>
              <a:buNone/>
              <a:defRPr/>
            </a:lvl4pPr>
            <a:lvl5pPr marL="2743337" indent="0">
              <a:lnSpc>
                <a:spcPct val="100000"/>
              </a:lnSpc>
              <a:buFontTx/>
              <a:buNone/>
              <a:defRPr/>
            </a:lvl5pPr>
          </a:lstStyle>
          <a:p>
            <a:pPr lvl="0"/>
            <a:r>
              <a:rPr lang="en-GB"/>
              <a:t>Add title here</a:t>
            </a:r>
            <a:endParaRPr lang="en-LT"/>
          </a:p>
        </p:txBody>
      </p:sp>
    </p:spTree>
    <p:extLst>
      <p:ext uri="{BB962C8B-B14F-4D97-AF65-F5344CB8AC3E}">
        <p14:creationId xmlns:p14="http://schemas.microsoft.com/office/powerpoint/2010/main" val="35133015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56904790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64B18-84A3-41E0-AACB-14A9BDC28899}"/>
              </a:ext>
            </a:extLst>
          </p:cNvPr>
          <p:cNvSpPr>
            <a:spLocks noGrp="1"/>
          </p:cNvSpPr>
          <p:nvPr>
            <p:ph type="title"/>
          </p:nvPr>
        </p:nvSpPr>
        <p:spPr>
          <a:xfrm>
            <a:off x="1257300" y="547689"/>
            <a:ext cx="15773400" cy="1456959"/>
          </a:xfrm>
        </p:spPr>
        <p:txBody>
          <a:bodyPr>
            <a:normAutofit/>
          </a:bodyPr>
          <a:lstStyle>
            <a:lvl1pPr>
              <a:defRPr sz="4200">
                <a:solidFill>
                  <a:srgbClr val="000000"/>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AF5E7913-1B15-4831-A492-8FD81DA69D91}"/>
              </a:ext>
            </a:extLst>
          </p:cNvPr>
          <p:cNvSpPr>
            <a:spLocks noGrp="1"/>
          </p:cNvSpPr>
          <p:nvPr>
            <p:ph idx="1"/>
          </p:nvPr>
        </p:nvSpPr>
        <p:spPr>
          <a:xfrm>
            <a:off x="1257300" y="2327765"/>
            <a:ext cx="15773400" cy="6937682"/>
          </a:xfrm>
        </p:spPr>
        <p:txBody>
          <a:bodyPr>
            <a:normAutofit/>
          </a:bodyPr>
          <a:lstStyle>
            <a:lvl1pPr>
              <a:lnSpc>
                <a:spcPts val="3600"/>
              </a:lnSpc>
              <a:buClr>
                <a:schemeClr val="accent1"/>
              </a:buClr>
              <a:defRPr sz="2100">
                <a:solidFill>
                  <a:srgbClr val="000000"/>
                </a:solidFill>
              </a:defRPr>
            </a:lvl1pPr>
            <a:lvl2pPr>
              <a:lnSpc>
                <a:spcPts val="3600"/>
              </a:lnSpc>
              <a:buClr>
                <a:schemeClr val="accent1"/>
              </a:buClr>
              <a:defRPr sz="2100">
                <a:solidFill>
                  <a:srgbClr val="000000"/>
                </a:solidFill>
              </a:defRPr>
            </a:lvl2pPr>
            <a:lvl3pPr>
              <a:lnSpc>
                <a:spcPts val="3600"/>
              </a:lnSpc>
              <a:buClr>
                <a:schemeClr val="accent1"/>
              </a:buClr>
              <a:defRPr sz="2100">
                <a:solidFill>
                  <a:srgbClr val="000000"/>
                </a:solidFill>
              </a:defRPr>
            </a:lvl3pPr>
            <a:lvl4pPr>
              <a:lnSpc>
                <a:spcPts val="3600"/>
              </a:lnSpc>
              <a:buClr>
                <a:schemeClr val="accent1"/>
              </a:buClr>
              <a:defRPr sz="2100">
                <a:solidFill>
                  <a:srgbClr val="000000"/>
                </a:solidFill>
              </a:defRPr>
            </a:lvl4pPr>
            <a:lvl5pPr>
              <a:lnSpc>
                <a:spcPts val="3600"/>
              </a:lnSpc>
              <a:buClr>
                <a:schemeClr val="accent1"/>
              </a:buClr>
              <a:defRPr sz="210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5969DDAB-9674-4BE0-A4A4-AA572ED182DA}"/>
              </a:ext>
            </a:extLst>
          </p:cNvPr>
          <p:cNvSpPr>
            <a:spLocks noGrp="1"/>
          </p:cNvSpPr>
          <p:nvPr>
            <p:ph type="sldNum" sz="quarter" idx="12"/>
          </p:nvPr>
        </p:nvSpPr>
        <p:spPr>
          <a:xfrm>
            <a:off x="12915900" y="9265447"/>
            <a:ext cx="4114800" cy="547688"/>
          </a:xfrm>
        </p:spPr>
        <p:txBody>
          <a:bodyPr/>
          <a:lstStyle/>
          <a:p>
            <a:fld id="{B7BD53AE-7240-4391-874D-1B91F412B7AB}" type="slidenum">
              <a:rPr lang="en-US" smtClean="0"/>
              <a:t>‹#›</a:t>
            </a:fld>
            <a:endParaRPr lang="en-US"/>
          </a:p>
        </p:txBody>
      </p:sp>
    </p:spTree>
    <p:extLst>
      <p:ext uri="{BB962C8B-B14F-4D97-AF65-F5344CB8AC3E}">
        <p14:creationId xmlns:p14="http://schemas.microsoft.com/office/powerpoint/2010/main" val="267082956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Title and Content + color block left">
    <p:spTree>
      <p:nvGrpSpPr>
        <p:cNvPr id="1" name=""/>
        <p:cNvGrpSpPr/>
        <p:nvPr/>
      </p:nvGrpSpPr>
      <p:grpSpPr>
        <a:xfrm>
          <a:off x="0" y="0"/>
          <a:ext cx="0" cy="0"/>
          <a:chOff x="0" y="0"/>
          <a:chExt cx="0" cy="0"/>
        </a:xfrm>
      </p:grpSpPr>
      <p:sp>
        <p:nvSpPr>
          <p:cNvPr id="4" name="Rounded Rectangle 3" descr="Ray of blue light representing speed">
            <a:extLst>
              <a:ext uri="{FF2B5EF4-FFF2-40B4-BE49-F238E27FC236}">
                <a16:creationId xmlns:a16="http://schemas.microsoft.com/office/drawing/2014/main" id="{8F32B15A-1CE7-00B3-3B68-B6FA0F939CC0}"/>
              </a:ext>
            </a:extLst>
          </p:cNvPr>
          <p:cNvSpPr/>
          <p:nvPr userDrawn="1"/>
        </p:nvSpPr>
        <p:spPr>
          <a:xfrm>
            <a:off x="2" y="0"/>
            <a:ext cx="5539154" cy="10287000"/>
          </a:xfrm>
          <a:prstGeom prst="roundRect">
            <a:avLst>
              <a:gd name="adj" fmla="val 0"/>
            </a:avLst>
          </a:prstGeom>
          <a:gradFill flip="none" rotWithShape="1">
            <a:gsLst>
              <a:gs pos="0">
                <a:srgbClr val="00EF8E"/>
              </a:gs>
              <a:gs pos="38000">
                <a:schemeClr val="bg1"/>
              </a:gs>
              <a:gs pos="100000">
                <a:srgbClr val="53A2F3"/>
              </a:gs>
            </a:gsLst>
            <a:path path="circle">
              <a:fillToRect l="100000" t="100000"/>
            </a:path>
            <a:tileRect r="-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LT" sz="4050"/>
          </a:p>
        </p:txBody>
      </p:sp>
      <p:sp>
        <p:nvSpPr>
          <p:cNvPr id="2" name="Title 1">
            <a:extLst>
              <a:ext uri="{FF2B5EF4-FFF2-40B4-BE49-F238E27FC236}">
                <a16:creationId xmlns:a16="http://schemas.microsoft.com/office/drawing/2014/main" id="{A4A64B18-84A3-41E0-AACB-14A9BDC28899}"/>
              </a:ext>
            </a:extLst>
          </p:cNvPr>
          <p:cNvSpPr>
            <a:spLocks noGrp="1"/>
          </p:cNvSpPr>
          <p:nvPr>
            <p:ph type="title"/>
          </p:nvPr>
        </p:nvSpPr>
        <p:spPr>
          <a:xfrm>
            <a:off x="7036905" y="1493328"/>
            <a:ext cx="9993795" cy="1456959"/>
          </a:xfrm>
        </p:spPr>
        <p:txBody>
          <a:bodyPr>
            <a:normAutofit/>
          </a:bodyPr>
          <a:lstStyle>
            <a:lvl1pPr>
              <a:defRPr sz="4200" b="1">
                <a:solidFill>
                  <a:schemeClr val="tx1">
                    <a:lumMod val="50000"/>
                  </a:schemeClr>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AF5E7913-1B15-4831-A492-8FD81DA69D91}"/>
              </a:ext>
            </a:extLst>
          </p:cNvPr>
          <p:cNvSpPr>
            <a:spLocks noGrp="1"/>
          </p:cNvSpPr>
          <p:nvPr>
            <p:ph idx="1"/>
          </p:nvPr>
        </p:nvSpPr>
        <p:spPr>
          <a:xfrm>
            <a:off x="7036905" y="3411871"/>
            <a:ext cx="9993795" cy="5507792"/>
          </a:xfrm>
        </p:spPr>
        <p:txBody>
          <a:bodyPr>
            <a:normAutofit/>
          </a:bodyPr>
          <a:lstStyle>
            <a:lvl1pPr>
              <a:lnSpc>
                <a:spcPts val="3600"/>
              </a:lnSpc>
              <a:buClr>
                <a:schemeClr val="accent1"/>
              </a:buClr>
              <a:defRPr sz="2100">
                <a:solidFill>
                  <a:schemeClr val="tx1">
                    <a:lumMod val="50000"/>
                  </a:schemeClr>
                </a:solidFill>
              </a:defRPr>
            </a:lvl1pPr>
            <a:lvl2pPr>
              <a:lnSpc>
                <a:spcPts val="3600"/>
              </a:lnSpc>
              <a:buClr>
                <a:schemeClr val="accent1"/>
              </a:buClr>
              <a:defRPr sz="2100">
                <a:solidFill>
                  <a:schemeClr val="tx1">
                    <a:lumMod val="50000"/>
                  </a:schemeClr>
                </a:solidFill>
              </a:defRPr>
            </a:lvl2pPr>
            <a:lvl3pPr>
              <a:lnSpc>
                <a:spcPts val="3600"/>
              </a:lnSpc>
              <a:buClr>
                <a:schemeClr val="accent1"/>
              </a:buClr>
              <a:defRPr sz="2100">
                <a:solidFill>
                  <a:schemeClr val="tx1">
                    <a:lumMod val="50000"/>
                  </a:schemeClr>
                </a:solidFill>
              </a:defRPr>
            </a:lvl3pPr>
            <a:lvl4pPr>
              <a:lnSpc>
                <a:spcPts val="3600"/>
              </a:lnSpc>
              <a:buClr>
                <a:schemeClr val="accent1"/>
              </a:buClr>
              <a:defRPr sz="2100">
                <a:solidFill>
                  <a:schemeClr val="tx1">
                    <a:lumMod val="50000"/>
                  </a:schemeClr>
                </a:solidFill>
              </a:defRPr>
            </a:lvl4pPr>
            <a:lvl5pPr>
              <a:lnSpc>
                <a:spcPts val="3600"/>
              </a:lnSpc>
              <a:buClr>
                <a:schemeClr val="accent1"/>
              </a:buClr>
              <a:defRPr sz="2100">
                <a:solidFill>
                  <a:schemeClr val="tx1">
                    <a:lumMod val="5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5969DDAB-9674-4BE0-A4A4-AA572ED182DA}"/>
              </a:ext>
            </a:extLst>
          </p:cNvPr>
          <p:cNvSpPr>
            <a:spLocks noGrp="1"/>
          </p:cNvSpPr>
          <p:nvPr>
            <p:ph type="sldNum" sz="quarter" idx="12"/>
          </p:nvPr>
        </p:nvSpPr>
        <p:spPr>
          <a:xfrm>
            <a:off x="12915900" y="9265447"/>
            <a:ext cx="4114800" cy="547688"/>
          </a:xfrm>
        </p:spPr>
        <p:txBody>
          <a:bodyPr/>
          <a:lstStyle/>
          <a:p>
            <a:fld id="{B7BD53AE-7240-4391-874D-1B91F412B7AB}" type="slidenum">
              <a:rPr lang="en-US" smtClean="0"/>
              <a:t>‹#›</a:t>
            </a:fld>
            <a:endParaRPr lang="en-US"/>
          </a:p>
        </p:txBody>
      </p:sp>
      <p:pic>
        <p:nvPicPr>
          <p:cNvPr id="5" name="Picture 16">
            <a:extLst>
              <a:ext uri="{FF2B5EF4-FFF2-40B4-BE49-F238E27FC236}">
                <a16:creationId xmlns:a16="http://schemas.microsoft.com/office/drawing/2014/main" id="{C17CF9E9-3FC8-C2FE-EAF4-8921E1D289EC}"/>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5914080" y="675491"/>
            <a:ext cx="1116623" cy="356255"/>
          </a:xfrm>
          <a:prstGeom prst="rect">
            <a:avLst/>
          </a:prstGeom>
        </p:spPr>
      </p:pic>
    </p:spTree>
    <p:extLst>
      <p:ext uri="{BB962C8B-B14F-4D97-AF65-F5344CB8AC3E}">
        <p14:creationId xmlns:p14="http://schemas.microsoft.com/office/powerpoint/2010/main" val="143849374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 color block right">
    <p:spTree>
      <p:nvGrpSpPr>
        <p:cNvPr id="1" name=""/>
        <p:cNvGrpSpPr/>
        <p:nvPr/>
      </p:nvGrpSpPr>
      <p:grpSpPr>
        <a:xfrm>
          <a:off x="0" y="0"/>
          <a:ext cx="0" cy="0"/>
          <a:chOff x="0" y="0"/>
          <a:chExt cx="0" cy="0"/>
        </a:xfrm>
      </p:grpSpPr>
      <p:sp>
        <p:nvSpPr>
          <p:cNvPr id="7" name="Rounded Rectangle 6">
            <a:extLst>
              <a:ext uri="{FF2B5EF4-FFF2-40B4-BE49-F238E27FC236}">
                <a16:creationId xmlns:a16="http://schemas.microsoft.com/office/drawing/2014/main" id="{FE39FE43-8E23-C832-0B3E-F49280ABF0FF}"/>
              </a:ext>
            </a:extLst>
          </p:cNvPr>
          <p:cNvSpPr>
            <a:spLocks/>
          </p:cNvSpPr>
          <p:nvPr userDrawn="1"/>
        </p:nvSpPr>
        <p:spPr>
          <a:xfrm>
            <a:off x="12748849" y="0"/>
            <a:ext cx="5539154" cy="10287000"/>
          </a:xfrm>
          <a:prstGeom prst="roundRect">
            <a:avLst>
              <a:gd name="adj" fmla="val 0"/>
            </a:avLst>
          </a:prstGeom>
          <a:gradFill flip="none" rotWithShape="1">
            <a:gsLst>
              <a:gs pos="0">
                <a:srgbClr val="A9AFF1"/>
              </a:gs>
              <a:gs pos="35000">
                <a:schemeClr val="accent2">
                  <a:lumMod val="0"/>
                  <a:lumOff val="100000"/>
                </a:schemeClr>
              </a:gs>
              <a:gs pos="100000">
                <a:schemeClr val="accent5"/>
              </a:gs>
            </a:gsLst>
            <a:path path="circle">
              <a:fillToRect l="100000" b="100000"/>
            </a:path>
            <a:tileRect t="-100000" r="-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LT" sz="4050"/>
          </a:p>
        </p:txBody>
      </p:sp>
      <p:sp>
        <p:nvSpPr>
          <p:cNvPr id="2" name="Title 1">
            <a:extLst>
              <a:ext uri="{FF2B5EF4-FFF2-40B4-BE49-F238E27FC236}">
                <a16:creationId xmlns:a16="http://schemas.microsoft.com/office/drawing/2014/main" id="{A4A64B18-84A3-41E0-AACB-14A9BDC28899}"/>
              </a:ext>
            </a:extLst>
          </p:cNvPr>
          <p:cNvSpPr>
            <a:spLocks noGrp="1"/>
          </p:cNvSpPr>
          <p:nvPr>
            <p:ph type="title"/>
          </p:nvPr>
        </p:nvSpPr>
        <p:spPr>
          <a:xfrm>
            <a:off x="1243812" y="1493328"/>
            <a:ext cx="9993795" cy="1456959"/>
          </a:xfrm>
        </p:spPr>
        <p:txBody>
          <a:bodyPr>
            <a:normAutofit/>
          </a:bodyPr>
          <a:lstStyle>
            <a:lvl1pPr>
              <a:defRPr sz="4200" b="1">
                <a:solidFill>
                  <a:schemeClr val="tx1">
                    <a:lumMod val="50000"/>
                  </a:schemeClr>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AF5E7913-1B15-4831-A492-8FD81DA69D91}"/>
              </a:ext>
            </a:extLst>
          </p:cNvPr>
          <p:cNvSpPr>
            <a:spLocks noGrp="1"/>
          </p:cNvSpPr>
          <p:nvPr>
            <p:ph idx="1"/>
          </p:nvPr>
        </p:nvSpPr>
        <p:spPr>
          <a:xfrm>
            <a:off x="1243812" y="3411871"/>
            <a:ext cx="9993795" cy="5507792"/>
          </a:xfrm>
        </p:spPr>
        <p:txBody>
          <a:bodyPr>
            <a:normAutofit/>
          </a:bodyPr>
          <a:lstStyle>
            <a:lvl1pPr>
              <a:lnSpc>
                <a:spcPts val="3600"/>
              </a:lnSpc>
              <a:buClr>
                <a:schemeClr val="accent1"/>
              </a:buClr>
              <a:defRPr sz="2100">
                <a:solidFill>
                  <a:schemeClr val="tx1">
                    <a:lumMod val="50000"/>
                  </a:schemeClr>
                </a:solidFill>
              </a:defRPr>
            </a:lvl1pPr>
            <a:lvl2pPr>
              <a:lnSpc>
                <a:spcPts val="3600"/>
              </a:lnSpc>
              <a:buClr>
                <a:schemeClr val="accent1"/>
              </a:buClr>
              <a:defRPr sz="2100">
                <a:solidFill>
                  <a:schemeClr val="tx1">
                    <a:lumMod val="50000"/>
                  </a:schemeClr>
                </a:solidFill>
              </a:defRPr>
            </a:lvl2pPr>
            <a:lvl3pPr>
              <a:lnSpc>
                <a:spcPts val="3600"/>
              </a:lnSpc>
              <a:buClr>
                <a:schemeClr val="accent1"/>
              </a:buClr>
              <a:defRPr sz="2100">
                <a:solidFill>
                  <a:schemeClr val="tx1">
                    <a:lumMod val="50000"/>
                  </a:schemeClr>
                </a:solidFill>
              </a:defRPr>
            </a:lvl3pPr>
            <a:lvl4pPr>
              <a:lnSpc>
                <a:spcPts val="3600"/>
              </a:lnSpc>
              <a:buClr>
                <a:schemeClr val="accent1"/>
              </a:buClr>
              <a:defRPr sz="2100">
                <a:solidFill>
                  <a:schemeClr val="tx1">
                    <a:lumMod val="50000"/>
                  </a:schemeClr>
                </a:solidFill>
              </a:defRPr>
            </a:lvl4pPr>
            <a:lvl5pPr>
              <a:lnSpc>
                <a:spcPts val="3600"/>
              </a:lnSpc>
              <a:buClr>
                <a:schemeClr val="accent1"/>
              </a:buClr>
              <a:defRPr sz="2100">
                <a:solidFill>
                  <a:schemeClr val="tx1">
                    <a:lumMod val="5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5969DDAB-9674-4BE0-A4A4-AA572ED182DA}"/>
              </a:ext>
            </a:extLst>
          </p:cNvPr>
          <p:cNvSpPr>
            <a:spLocks noGrp="1"/>
          </p:cNvSpPr>
          <p:nvPr>
            <p:ph type="sldNum" sz="quarter" idx="12"/>
          </p:nvPr>
        </p:nvSpPr>
        <p:spPr>
          <a:xfrm>
            <a:off x="12915900" y="9265447"/>
            <a:ext cx="4114800" cy="547688"/>
          </a:xfrm>
        </p:spPr>
        <p:txBody>
          <a:bodyPr/>
          <a:lstStyle/>
          <a:p>
            <a:fld id="{B7BD53AE-7240-4391-874D-1B91F412B7AB}" type="slidenum">
              <a:rPr lang="en-US" smtClean="0"/>
              <a:t>‹#›</a:t>
            </a:fld>
            <a:endParaRPr lang="en-US"/>
          </a:p>
        </p:txBody>
      </p:sp>
      <p:pic>
        <p:nvPicPr>
          <p:cNvPr id="5" name="Picture 16">
            <a:extLst>
              <a:ext uri="{FF2B5EF4-FFF2-40B4-BE49-F238E27FC236}">
                <a16:creationId xmlns:a16="http://schemas.microsoft.com/office/drawing/2014/main" id="{C17CF9E9-3FC8-C2FE-EAF4-8921E1D289EC}"/>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5914080" y="675491"/>
            <a:ext cx="1116623" cy="356255"/>
          </a:xfrm>
          <a:prstGeom prst="rect">
            <a:avLst/>
          </a:prstGeom>
        </p:spPr>
      </p:pic>
    </p:spTree>
    <p:extLst>
      <p:ext uri="{BB962C8B-B14F-4D97-AF65-F5344CB8AC3E}">
        <p14:creationId xmlns:p14="http://schemas.microsoft.com/office/powerpoint/2010/main" val="284891627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 color block left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64B18-84A3-41E0-AACB-14A9BDC28899}"/>
              </a:ext>
            </a:extLst>
          </p:cNvPr>
          <p:cNvSpPr>
            <a:spLocks noGrp="1"/>
          </p:cNvSpPr>
          <p:nvPr>
            <p:ph type="title"/>
          </p:nvPr>
        </p:nvSpPr>
        <p:spPr>
          <a:xfrm>
            <a:off x="7036905" y="1493328"/>
            <a:ext cx="9993795" cy="1456959"/>
          </a:xfrm>
        </p:spPr>
        <p:txBody>
          <a:bodyPr>
            <a:normAutofit/>
          </a:bodyPr>
          <a:lstStyle>
            <a:lvl1pPr>
              <a:defRPr sz="4200" b="1">
                <a:solidFill>
                  <a:schemeClr val="tx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AF5E7913-1B15-4831-A492-8FD81DA69D91}"/>
              </a:ext>
            </a:extLst>
          </p:cNvPr>
          <p:cNvSpPr>
            <a:spLocks noGrp="1"/>
          </p:cNvSpPr>
          <p:nvPr>
            <p:ph idx="1"/>
          </p:nvPr>
        </p:nvSpPr>
        <p:spPr>
          <a:xfrm>
            <a:off x="7036905" y="3411871"/>
            <a:ext cx="9993795" cy="5507792"/>
          </a:xfrm>
        </p:spPr>
        <p:txBody>
          <a:bodyPr>
            <a:normAutofit/>
          </a:bodyPr>
          <a:lstStyle>
            <a:lvl1pPr>
              <a:lnSpc>
                <a:spcPts val="3600"/>
              </a:lnSpc>
              <a:buClr>
                <a:schemeClr val="accent1"/>
              </a:buClr>
              <a:defRPr sz="2100">
                <a:solidFill>
                  <a:schemeClr val="tx1">
                    <a:lumMod val="75000"/>
                  </a:schemeClr>
                </a:solidFill>
              </a:defRPr>
            </a:lvl1pPr>
            <a:lvl2pPr>
              <a:lnSpc>
                <a:spcPts val="3600"/>
              </a:lnSpc>
              <a:buClr>
                <a:schemeClr val="accent1"/>
              </a:buClr>
              <a:defRPr sz="2100">
                <a:solidFill>
                  <a:schemeClr val="tx1">
                    <a:lumMod val="75000"/>
                  </a:schemeClr>
                </a:solidFill>
              </a:defRPr>
            </a:lvl2pPr>
            <a:lvl3pPr>
              <a:lnSpc>
                <a:spcPts val="3600"/>
              </a:lnSpc>
              <a:buClr>
                <a:schemeClr val="accent1"/>
              </a:buClr>
              <a:defRPr sz="2100">
                <a:solidFill>
                  <a:schemeClr val="tx1">
                    <a:lumMod val="75000"/>
                  </a:schemeClr>
                </a:solidFill>
              </a:defRPr>
            </a:lvl3pPr>
            <a:lvl4pPr>
              <a:lnSpc>
                <a:spcPts val="3600"/>
              </a:lnSpc>
              <a:buClr>
                <a:schemeClr val="accent1"/>
              </a:buClr>
              <a:defRPr sz="2100">
                <a:solidFill>
                  <a:schemeClr val="tx1">
                    <a:lumMod val="75000"/>
                  </a:schemeClr>
                </a:solidFill>
              </a:defRPr>
            </a:lvl4pPr>
            <a:lvl5pPr>
              <a:lnSpc>
                <a:spcPts val="3600"/>
              </a:lnSpc>
              <a:buClr>
                <a:schemeClr val="accent1"/>
              </a:buClr>
              <a:defRPr sz="2100">
                <a:solidFill>
                  <a:schemeClr val="tx1">
                    <a:lumMod val="7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5969DDAB-9674-4BE0-A4A4-AA572ED182DA}"/>
              </a:ext>
            </a:extLst>
          </p:cNvPr>
          <p:cNvSpPr>
            <a:spLocks noGrp="1"/>
          </p:cNvSpPr>
          <p:nvPr>
            <p:ph type="sldNum" sz="quarter" idx="12"/>
          </p:nvPr>
        </p:nvSpPr>
        <p:spPr>
          <a:xfrm>
            <a:off x="12915900" y="9265447"/>
            <a:ext cx="4114800" cy="547688"/>
          </a:xfrm>
        </p:spPr>
        <p:txBody>
          <a:bodyPr/>
          <a:lstStyle/>
          <a:p>
            <a:fld id="{B7BD53AE-7240-4391-874D-1B91F412B7AB}" type="slidenum">
              <a:rPr lang="en-US" smtClean="0"/>
              <a:t>‹#›</a:t>
            </a:fld>
            <a:endParaRPr lang="en-US"/>
          </a:p>
        </p:txBody>
      </p:sp>
      <p:pic>
        <p:nvPicPr>
          <p:cNvPr id="5" name="Picture 16">
            <a:extLst>
              <a:ext uri="{FF2B5EF4-FFF2-40B4-BE49-F238E27FC236}">
                <a16:creationId xmlns:a16="http://schemas.microsoft.com/office/drawing/2014/main" id="{C17CF9E9-3FC8-C2FE-EAF4-8921E1D289EC}"/>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5914080" y="675491"/>
            <a:ext cx="1116623" cy="356255"/>
          </a:xfrm>
          <a:prstGeom prst="rect">
            <a:avLst/>
          </a:prstGeom>
        </p:spPr>
      </p:pic>
      <p:sp>
        <p:nvSpPr>
          <p:cNvPr id="7" name="Rounded Rectangle 1">
            <a:extLst>
              <a:ext uri="{FF2B5EF4-FFF2-40B4-BE49-F238E27FC236}">
                <a16:creationId xmlns:a16="http://schemas.microsoft.com/office/drawing/2014/main" id="{877B2347-1A0F-8AC5-B772-4FFE5BB9C0A3}"/>
              </a:ext>
            </a:extLst>
          </p:cNvPr>
          <p:cNvSpPr>
            <a:spLocks/>
          </p:cNvSpPr>
          <p:nvPr userDrawn="1"/>
        </p:nvSpPr>
        <p:spPr>
          <a:xfrm>
            <a:off x="-1157" y="0"/>
            <a:ext cx="5539155" cy="10287000"/>
          </a:xfrm>
          <a:prstGeom prst="roundRect">
            <a:avLst>
              <a:gd name="adj" fmla="val 0"/>
            </a:avLst>
          </a:prstGeom>
          <a:gradFill flip="none" rotWithShape="1">
            <a:gsLst>
              <a:gs pos="0">
                <a:srgbClr val="FFE53B"/>
              </a:gs>
              <a:gs pos="35000">
                <a:schemeClr val="accent2">
                  <a:lumMod val="0"/>
                  <a:lumOff val="100000"/>
                </a:schemeClr>
              </a:gs>
              <a:gs pos="100000">
                <a:srgbClr val="A9AFF1"/>
              </a:gs>
            </a:gsLst>
            <a:path path="circle">
              <a:fillToRect t="100000" r="100000"/>
            </a:path>
            <a:tileRect l="-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LT" sz="4050"/>
          </a:p>
        </p:txBody>
      </p:sp>
    </p:spTree>
    <p:extLst>
      <p:ext uri="{BB962C8B-B14F-4D97-AF65-F5344CB8AC3E}">
        <p14:creationId xmlns:p14="http://schemas.microsoft.com/office/powerpoint/2010/main" val="340007346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wo-columns-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64B18-84A3-41E0-AACB-14A9BDC28899}"/>
              </a:ext>
            </a:extLst>
          </p:cNvPr>
          <p:cNvSpPr>
            <a:spLocks noGrp="1"/>
          </p:cNvSpPr>
          <p:nvPr>
            <p:ph type="title"/>
          </p:nvPr>
        </p:nvSpPr>
        <p:spPr>
          <a:xfrm>
            <a:off x="1257300" y="547689"/>
            <a:ext cx="15773400" cy="1456959"/>
          </a:xfrm>
        </p:spPr>
        <p:txBody>
          <a:bodyPr>
            <a:normAutofit/>
          </a:bodyPr>
          <a:lstStyle>
            <a:lvl1pPr>
              <a:defRPr sz="4200">
                <a:solidFill>
                  <a:schemeClr val="tx1">
                    <a:lumMod val="50000"/>
                  </a:schemeClr>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AF5E7913-1B15-4831-A492-8FD81DA69D91}"/>
              </a:ext>
            </a:extLst>
          </p:cNvPr>
          <p:cNvSpPr>
            <a:spLocks noGrp="1"/>
          </p:cNvSpPr>
          <p:nvPr>
            <p:ph idx="1"/>
          </p:nvPr>
        </p:nvSpPr>
        <p:spPr>
          <a:xfrm>
            <a:off x="1257300" y="2327765"/>
            <a:ext cx="7453383" cy="6937682"/>
          </a:xfrm>
        </p:spPr>
        <p:txBody>
          <a:bodyPr>
            <a:normAutofit/>
          </a:bodyPr>
          <a:lstStyle>
            <a:lvl1pPr>
              <a:lnSpc>
                <a:spcPts val="3600"/>
              </a:lnSpc>
              <a:buClr>
                <a:schemeClr val="accent1"/>
              </a:buClr>
              <a:defRPr sz="2100">
                <a:solidFill>
                  <a:schemeClr val="tx1">
                    <a:lumMod val="50000"/>
                  </a:schemeClr>
                </a:solidFill>
              </a:defRPr>
            </a:lvl1pPr>
            <a:lvl2pPr>
              <a:lnSpc>
                <a:spcPts val="3600"/>
              </a:lnSpc>
              <a:buClr>
                <a:schemeClr val="accent1"/>
              </a:buClr>
              <a:defRPr sz="2100">
                <a:solidFill>
                  <a:schemeClr val="tx1">
                    <a:lumMod val="50000"/>
                  </a:schemeClr>
                </a:solidFill>
              </a:defRPr>
            </a:lvl2pPr>
            <a:lvl3pPr>
              <a:lnSpc>
                <a:spcPts val="3600"/>
              </a:lnSpc>
              <a:buClr>
                <a:schemeClr val="accent1"/>
              </a:buClr>
              <a:defRPr sz="2100">
                <a:solidFill>
                  <a:schemeClr val="tx1">
                    <a:lumMod val="50000"/>
                  </a:schemeClr>
                </a:solidFill>
              </a:defRPr>
            </a:lvl3pPr>
            <a:lvl4pPr>
              <a:lnSpc>
                <a:spcPts val="3600"/>
              </a:lnSpc>
              <a:buClr>
                <a:schemeClr val="accent1"/>
              </a:buClr>
              <a:defRPr sz="2100">
                <a:solidFill>
                  <a:schemeClr val="tx1">
                    <a:lumMod val="50000"/>
                  </a:schemeClr>
                </a:solidFill>
              </a:defRPr>
            </a:lvl4pPr>
            <a:lvl5pPr>
              <a:lnSpc>
                <a:spcPts val="3600"/>
              </a:lnSpc>
              <a:buClr>
                <a:schemeClr val="accent1"/>
              </a:buClr>
              <a:defRPr sz="2100">
                <a:solidFill>
                  <a:schemeClr val="tx1">
                    <a:lumMod val="5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5969DDAB-9674-4BE0-A4A4-AA572ED182DA}"/>
              </a:ext>
            </a:extLst>
          </p:cNvPr>
          <p:cNvSpPr>
            <a:spLocks noGrp="1"/>
          </p:cNvSpPr>
          <p:nvPr>
            <p:ph type="sldNum" sz="quarter" idx="12"/>
          </p:nvPr>
        </p:nvSpPr>
        <p:spPr>
          <a:xfrm>
            <a:off x="12915900" y="9265447"/>
            <a:ext cx="4114800" cy="547688"/>
          </a:xfrm>
        </p:spPr>
        <p:txBody>
          <a:bodyPr/>
          <a:lstStyle/>
          <a:p>
            <a:fld id="{B7BD53AE-7240-4391-874D-1B91F412B7AB}" type="slidenum">
              <a:rPr lang="en-US" smtClean="0"/>
              <a:t>‹#›</a:t>
            </a:fld>
            <a:endParaRPr lang="en-US"/>
          </a:p>
        </p:txBody>
      </p:sp>
      <p:sp>
        <p:nvSpPr>
          <p:cNvPr id="8" name="Content Placeholder 2">
            <a:extLst>
              <a:ext uri="{FF2B5EF4-FFF2-40B4-BE49-F238E27FC236}">
                <a16:creationId xmlns:a16="http://schemas.microsoft.com/office/drawing/2014/main" id="{7C9BB1EE-E9BC-4021-84F8-C4D400C1193F}"/>
              </a:ext>
            </a:extLst>
          </p:cNvPr>
          <p:cNvSpPr>
            <a:spLocks noGrp="1"/>
          </p:cNvSpPr>
          <p:nvPr>
            <p:ph idx="13"/>
          </p:nvPr>
        </p:nvSpPr>
        <p:spPr>
          <a:xfrm>
            <a:off x="9335069" y="2327765"/>
            <a:ext cx="7695632" cy="6937682"/>
          </a:xfrm>
        </p:spPr>
        <p:txBody>
          <a:bodyPr>
            <a:normAutofit/>
          </a:bodyPr>
          <a:lstStyle>
            <a:lvl1pPr>
              <a:lnSpc>
                <a:spcPts val="3600"/>
              </a:lnSpc>
              <a:buClr>
                <a:schemeClr val="accent1"/>
              </a:buClr>
              <a:defRPr sz="2100">
                <a:solidFill>
                  <a:schemeClr val="tx1">
                    <a:lumMod val="50000"/>
                  </a:schemeClr>
                </a:solidFill>
              </a:defRPr>
            </a:lvl1pPr>
            <a:lvl2pPr>
              <a:lnSpc>
                <a:spcPts val="3600"/>
              </a:lnSpc>
              <a:buClr>
                <a:schemeClr val="accent1"/>
              </a:buClr>
              <a:defRPr sz="2100">
                <a:solidFill>
                  <a:schemeClr val="tx1">
                    <a:lumMod val="50000"/>
                  </a:schemeClr>
                </a:solidFill>
              </a:defRPr>
            </a:lvl2pPr>
            <a:lvl3pPr>
              <a:lnSpc>
                <a:spcPts val="3600"/>
              </a:lnSpc>
              <a:buClr>
                <a:schemeClr val="accent1"/>
              </a:buClr>
              <a:defRPr sz="2100">
                <a:solidFill>
                  <a:schemeClr val="tx1">
                    <a:lumMod val="50000"/>
                  </a:schemeClr>
                </a:solidFill>
              </a:defRPr>
            </a:lvl3pPr>
            <a:lvl4pPr>
              <a:lnSpc>
                <a:spcPts val="3600"/>
              </a:lnSpc>
              <a:buClr>
                <a:schemeClr val="accent1"/>
              </a:buClr>
              <a:defRPr sz="2100">
                <a:solidFill>
                  <a:schemeClr val="tx1">
                    <a:lumMod val="50000"/>
                  </a:schemeClr>
                </a:solidFill>
              </a:defRPr>
            </a:lvl4pPr>
            <a:lvl5pPr>
              <a:lnSpc>
                <a:spcPts val="3600"/>
              </a:lnSpc>
              <a:buClr>
                <a:schemeClr val="accent1"/>
              </a:buClr>
              <a:defRPr sz="2100">
                <a:solidFill>
                  <a:schemeClr val="tx1">
                    <a:lumMod val="5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9" name="Picture 16">
            <a:extLst>
              <a:ext uri="{FF2B5EF4-FFF2-40B4-BE49-F238E27FC236}">
                <a16:creationId xmlns:a16="http://schemas.microsoft.com/office/drawing/2014/main" id="{F52A4919-441E-BFD1-98A3-A3514743B65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257300" y="9310436"/>
            <a:ext cx="1434597" cy="457704"/>
          </a:xfrm>
          <a:prstGeom prst="rect">
            <a:avLst/>
          </a:prstGeom>
        </p:spPr>
      </p:pic>
    </p:spTree>
    <p:extLst>
      <p:ext uri="{BB962C8B-B14F-4D97-AF65-F5344CB8AC3E}">
        <p14:creationId xmlns:p14="http://schemas.microsoft.com/office/powerpoint/2010/main" val="244935055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Closing-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Shape 26">
            <a:extLst>
              <a:ext uri="{FF2B5EF4-FFF2-40B4-BE49-F238E27FC236}">
                <a16:creationId xmlns:a16="http://schemas.microsoft.com/office/drawing/2014/main" id="{712CE6A4-0966-4B6C-8AE2-BE9B7FA54BA3}"/>
              </a:ext>
            </a:extLst>
          </p:cNvPr>
          <p:cNvSpPr/>
          <p:nvPr/>
        </p:nvSpPr>
        <p:spPr>
          <a:xfrm>
            <a:off x="1226733" y="4235559"/>
            <a:ext cx="15834537" cy="1815882"/>
          </a:xfrm>
          <a:prstGeom prst="rect">
            <a:avLst/>
          </a:prstGeom>
          <a:ln w="12700">
            <a:miter lim="400000"/>
          </a:ln>
          <a:extLst>
            <a:ext uri="{C572A759-6A51-4108-AA02-DFA0A04FC94B}">
              <ma14:wrappingTextBoxFlag xmlns="" xmlns:ma14="http://schemas.microsoft.com/office/mac/drawingml/2011/main" val="1"/>
            </a:ext>
          </a:extLst>
        </p:spPr>
        <p:txBody>
          <a:bodyPr wrap="square" lIns="76200" tIns="76200" rIns="76200" bIns="76200" anchor="ctr">
            <a:spAutoFit/>
          </a:bodyPr>
          <a:lstStyle>
            <a:lvl1pPr>
              <a:defRPr sz="2600">
                <a:solidFill>
                  <a:srgbClr val="687189"/>
                </a:solidFill>
                <a:latin typeface="Roboto Light"/>
                <a:ea typeface="Roboto Light"/>
                <a:cs typeface="Roboto Light"/>
                <a:sym typeface="Roboto Light"/>
              </a:defRPr>
            </a:lvl1pPr>
          </a:lstStyle>
          <a:p>
            <a:pPr marL="0" marR="0" lvl="0" indent="0" algn="ctr" defTabSz="1238312" eaLnBrk="1" fontAlgn="auto" latinLnBrk="0" hangingPunct="1">
              <a:lnSpc>
                <a:spcPct val="100000"/>
              </a:lnSpc>
              <a:spcBef>
                <a:spcPts val="0"/>
              </a:spcBef>
              <a:spcAft>
                <a:spcPts val="0"/>
              </a:spcAft>
              <a:buClrTx/>
              <a:buSzTx/>
              <a:buFontTx/>
              <a:buNone/>
              <a:tabLst/>
              <a:defRPr sz="1800">
                <a:solidFill>
                  <a:srgbClr val="000000"/>
                </a:solidFill>
              </a:defRPr>
            </a:pPr>
            <a:r>
              <a:rPr kumimoji="0" lang="en-US" sz="5400" b="0" i="0" u="none" strike="noStrike" kern="0" cap="none" spc="-225" normalizeH="0" baseline="0" noProof="0">
                <a:ln>
                  <a:noFill/>
                </a:ln>
                <a:solidFill>
                  <a:srgbClr val="FFFFFF"/>
                </a:solidFill>
                <a:effectLst/>
                <a:uLnTx/>
                <a:uFillTx/>
                <a:latin typeface="Open Sans bold"/>
                <a:ea typeface="Roboto Light" panose="02000000000000000000" pitchFamily="2" charset="0"/>
                <a:sym typeface="Roboto Light"/>
              </a:rPr>
              <a:t>Thank you</a:t>
            </a:r>
            <a:r>
              <a:rPr lang="en-US" sz="5400" spc="-225">
                <a:solidFill>
                  <a:srgbClr val="FFFFFF"/>
                </a:solidFill>
                <a:latin typeface="Open Sans bold"/>
                <a:ea typeface="Roboto Light" panose="02000000000000000000" pitchFamily="2" charset="0"/>
              </a:rPr>
              <a:t> for</a:t>
            </a:r>
          </a:p>
          <a:p>
            <a:pPr marL="0" marR="0" lvl="0" indent="0" algn="ctr" defTabSz="1238312" eaLnBrk="1" fontAlgn="auto" latinLnBrk="0" hangingPunct="1">
              <a:lnSpc>
                <a:spcPct val="100000"/>
              </a:lnSpc>
              <a:spcBef>
                <a:spcPts val="0"/>
              </a:spcBef>
              <a:spcAft>
                <a:spcPts val="0"/>
              </a:spcAft>
              <a:buClrTx/>
              <a:buSzTx/>
              <a:buFontTx/>
              <a:buNone/>
              <a:tabLst/>
              <a:defRPr sz="1800">
                <a:solidFill>
                  <a:srgbClr val="000000"/>
                </a:solidFill>
              </a:defRPr>
            </a:pPr>
            <a:r>
              <a:rPr lang="en-US" sz="5400" spc="-225">
                <a:solidFill>
                  <a:srgbClr val="FFFFFF"/>
                </a:solidFill>
                <a:latin typeface="Open Sans bold"/>
                <a:ea typeface="Roboto Light" panose="02000000000000000000" pitchFamily="2" charset="0"/>
              </a:rPr>
              <a:t>y</a:t>
            </a:r>
            <a:r>
              <a:rPr kumimoji="0" lang="en-US" sz="5400" b="0" i="0" u="none" strike="noStrike" kern="0" cap="none" spc="-225" normalizeH="0" baseline="0" noProof="0">
                <a:ln>
                  <a:noFill/>
                </a:ln>
                <a:solidFill>
                  <a:srgbClr val="FFFFFF"/>
                </a:solidFill>
                <a:effectLst/>
                <a:uLnTx/>
                <a:uFillTx/>
                <a:latin typeface="Open Sans bold"/>
                <a:ea typeface="Roboto Light" panose="02000000000000000000" pitchFamily="2" charset="0"/>
                <a:sym typeface="Roboto Light"/>
              </a:rPr>
              <a:t>our time</a:t>
            </a:r>
          </a:p>
        </p:txBody>
      </p:sp>
    </p:spTree>
    <p:extLst>
      <p:ext uri="{BB962C8B-B14F-4D97-AF65-F5344CB8AC3E}">
        <p14:creationId xmlns:p14="http://schemas.microsoft.com/office/powerpoint/2010/main" val="255241866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Cover-slide-simp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4">
            <a:extLst>
              <a:ext uri="{FF2B5EF4-FFF2-40B4-BE49-F238E27FC236}">
                <a16:creationId xmlns:a16="http://schemas.microsoft.com/office/drawing/2014/main" id="{62001F8D-4B8C-CCDA-2A77-6858E0ACFDE8}"/>
              </a:ext>
            </a:extLst>
          </p:cNvPr>
          <p:cNvSpPr>
            <a:spLocks noGrp="1"/>
          </p:cNvSpPr>
          <p:nvPr>
            <p:ph type="body" sz="quarter" idx="10" hasCustomPrompt="1"/>
          </p:nvPr>
        </p:nvSpPr>
        <p:spPr>
          <a:xfrm>
            <a:off x="1123123" y="7026964"/>
            <a:ext cx="6435587" cy="1326875"/>
          </a:xfrm>
        </p:spPr>
        <p:txBody>
          <a:bodyPr>
            <a:normAutofit/>
          </a:bodyPr>
          <a:lstStyle>
            <a:lvl1pPr marL="0" indent="0">
              <a:lnSpc>
                <a:spcPts val="2400"/>
              </a:lnSpc>
              <a:spcBef>
                <a:spcPts val="0"/>
              </a:spcBef>
              <a:buFontTx/>
              <a:buNone/>
              <a:defRPr sz="2100">
                <a:solidFill>
                  <a:schemeClr val="bg1"/>
                </a:solidFill>
              </a:defRPr>
            </a:lvl1pPr>
            <a:lvl2pPr marL="685800" indent="0">
              <a:buFontTx/>
              <a:buNone/>
              <a:defRPr/>
            </a:lvl2pPr>
            <a:lvl3pPr marL="1371600" indent="0">
              <a:buFontTx/>
              <a:buNone/>
              <a:defRPr/>
            </a:lvl3pPr>
            <a:lvl4pPr marL="2057400" indent="0">
              <a:buFontTx/>
              <a:buNone/>
              <a:defRPr/>
            </a:lvl4pPr>
            <a:lvl5pPr marL="2743200" indent="0">
              <a:buFontTx/>
              <a:buNone/>
              <a:defRPr/>
            </a:lvl5pPr>
          </a:lstStyle>
          <a:p>
            <a:pPr lvl="0"/>
            <a:r>
              <a:rPr lang="en-US"/>
              <a:t>Add contact / presenters details here</a:t>
            </a:r>
          </a:p>
        </p:txBody>
      </p:sp>
      <p:sp>
        <p:nvSpPr>
          <p:cNvPr id="3" name="Text Placeholder 4">
            <a:extLst>
              <a:ext uri="{FF2B5EF4-FFF2-40B4-BE49-F238E27FC236}">
                <a16:creationId xmlns:a16="http://schemas.microsoft.com/office/drawing/2014/main" id="{F590EF76-0BDE-5823-F1C3-C6D43AE9B3CE}"/>
              </a:ext>
            </a:extLst>
          </p:cNvPr>
          <p:cNvSpPr>
            <a:spLocks noGrp="1"/>
          </p:cNvSpPr>
          <p:nvPr>
            <p:ph type="body" sz="quarter" idx="11" hasCustomPrompt="1"/>
          </p:nvPr>
        </p:nvSpPr>
        <p:spPr>
          <a:xfrm>
            <a:off x="1123122" y="4042119"/>
            <a:ext cx="8630478" cy="2358681"/>
          </a:xfrm>
        </p:spPr>
        <p:txBody>
          <a:bodyPr>
            <a:noAutofit/>
          </a:bodyPr>
          <a:lstStyle>
            <a:lvl1pPr marL="0" indent="0">
              <a:lnSpc>
                <a:spcPct val="100000"/>
              </a:lnSpc>
              <a:spcBef>
                <a:spcPts val="0"/>
              </a:spcBef>
              <a:buFontTx/>
              <a:buNone/>
              <a:defRPr sz="7200" b="1">
                <a:solidFill>
                  <a:schemeClr val="bg1"/>
                </a:solidFill>
              </a:defRPr>
            </a:lvl1pPr>
            <a:lvl2pPr marL="685800" indent="0">
              <a:buFontTx/>
              <a:buNone/>
              <a:defRPr/>
            </a:lvl2pPr>
            <a:lvl3pPr marL="1371600" indent="0">
              <a:buFontTx/>
              <a:buNone/>
              <a:defRPr/>
            </a:lvl3pPr>
            <a:lvl4pPr marL="2057400" indent="0">
              <a:buFontTx/>
              <a:buNone/>
              <a:defRPr/>
            </a:lvl4pPr>
            <a:lvl5pPr marL="2743200" indent="0">
              <a:buFontTx/>
              <a:buNone/>
              <a:defRPr/>
            </a:lvl5pPr>
          </a:lstStyle>
          <a:p>
            <a:pPr lvl="0"/>
            <a:r>
              <a:rPr lang="en-US"/>
              <a:t>Enter headline text here</a:t>
            </a:r>
          </a:p>
        </p:txBody>
      </p:sp>
    </p:spTree>
    <p:extLst>
      <p:ext uri="{BB962C8B-B14F-4D97-AF65-F5344CB8AC3E}">
        <p14:creationId xmlns:p14="http://schemas.microsoft.com/office/powerpoint/2010/main" val="146763252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Cover-slide-MDM-messa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527355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slide-with-contact-detail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4">
            <a:extLst>
              <a:ext uri="{FF2B5EF4-FFF2-40B4-BE49-F238E27FC236}">
                <a16:creationId xmlns:a16="http://schemas.microsoft.com/office/drawing/2014/main" id="{62001F8D-4B8C-CCDA-2A77-6858E0ACFDE8}"/>
              </a:ext>
            </a:extLst>
          </p:cNvPr>
          <p:cNvSpPr>
            <a:spLocks noGrp="1"/>
          </p:cNvSpPr>
          <p:nvPr>
            <p:ph type="body" sz="quarter" idx="10" hasCustomPrompt="1"/>
          </p:nvPr>
        </p:nvSpPr>
        <p:spPr>
          <a:xfrm>
            <a:off x="1123124" y="7484165"/>
            <a:ext cx="6435587" cy="1326875"/>
          </a:xfrm>
        </p:spPr>
        <p:txBody>
          <a:bodyPr>
            <a:normAutofit/>
          </a:bodyPr>
          <a:lstStyle>
            <a:lvl1pPr marL="0" indent="0">
              <a:lnSpc>
                <a:spcPts val="2400"/>
              </a:lnSpc>
              <a:spcBef>
                <a:spcPts val="0"/>
              </a:spcBef>
              <a:buFontTx/>
              <a:buNone/>
              <a:defRPr sz="2100">
                <a:solidFill>
                  <a:schemeClr val="bg2"/>
                </a:solidFill>
              </a:defRPr>
            </a:lvl1pPr>
            <a:lvl2pPr marL="685835" indent="0">
              <a:buFontTx/>
              <a:buNone/>
              <a:defRPr/>
            </a:lvl2pPr>
            <a:lvl3pPr marL="1371669" indent="0">
              <a:buFontTx/>
              <a:buNone/>
              <a:defRPr/>
            </a:lvl3pPr>
            <a:lvl4pPr marL="2057504" indent="0">
              <a:buFontTx/>
              <a:buNone/>
              <a:defRPr/>
            </a:lvl4pPr>
            <a:lvl5pPr marL="2743337" indent="0">
              <a:buFontTx/>
              <a:buNone/>
              <a:defRPr/>
            </a:lvl5pPr>
          </a:lstStyle>
          <a:p>
            <a:pPr lvl="0"/>
            <a:r>
              <a:rPr lang="en-US"/>
              <a:t>Add contact / presenters details here</a:t>
            </a:r>
          </a:p>
        </p:txBody>
      </p:sp>
    </p:spTree>
    <p:extLst>
      <p:ext uri="{BB962C8B-B14F-4D97-AF65-F5344CB8AC3E}">
        <p14:creationId xmlns:p14="http://schemas.microsoft.com/office/powerpoint/2010/main" val="106671772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Cover-slide-with-contact-detail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4">
            <a:extLst>
              <a:ext uri="{FF2B5EF4-FFF2-40B4-BE49-F238E27FC236}">
                <a16:creationId xmlns:a16="http://schemas.microsoft.com/office/drawing/2014/main" id="{62001F8D-4B8C-CCDA-2A77-6858E0ACFDE8}"/>
              </a:ext>
            </a:extLst>
          </p:cNvPr>
          <p:cNvSpPr>
            <a:spLocks noGrp="1"/>
          </p:cNvSpPr>
          <p:nvPr>
            <p:ph type="body" sz="quarter" idx="10" hasCustomPrompt="1"/>
          </p:nvPr>
        </p:nvSpPr>
        <p:spPr>
          <a:xfrm>
            <a:off x="1123123" y="7484164"/>
            <a:ext cx="6435587" cy="1326875"/>
          </a:xfrm>
        </p:spPr>
        <p:txBody>
          <a:bodyPr>
            <a:normAutofit/>
          </a:bodyPr>
          <a:lstStyle>
            <a:lvl1pPr marL="0" indent="0">
              <a:lnSpc>
                <a:spcPts val="2400"/>
              </a:lnSpc>
              <a:spcBef>
                <a:spcPts val="0"/>
              </a:spcBef>
              <a:buFontTx/>
              <a:buNone/>
              <a:defRPr sz="2100">
                <a:solidFill>
                  <a:schemeClr val="bg2"/>
                </a:solidFill>
              </a:defRPr>
            </a:lvl1pPr>
            <a:lvl2pPr marL="685800" indent="0">
              <a:buFontTx/>
              <a:buNone/>
              <a:defRPr/>
            </a:lvl2pPr>
            <a:lvl3pPr marL="1371600" indent="0">
              <a:buFontTx/>
              <a:buNone/>
              <a:defRPr/>
            </a:lvl3pPr>
            <a:lvl4pPr marL="2057400" indent="0">
              <a:buFontTx/>
              <a:buNone/>
              <a:defRPr/>
            </a:lvl4pPr>
            <a:lvl5pPr marL="2743200" indent="0">
              <a:buFontTx/>
              <a:buNone/>
              <a:defRPr/>
            </a:lvl5pPr>
          </a:lstStyle>
          <a:p>
            <a:pPr lvl="0"/>
            <a:r>
              <a:rPr lang="en-US"/>
              <a:t>Add contact / presenters details here</a:t>
            </a:r>
          </a:p>
        </p:txBody>
      </p:sp>
    </p:spTree>
    <p:extLst>
      <p:ext uri="{BB962C8B-B14F-4D97-AF65-F5344CB8AC3E}">
        <p14:creationId xmlns:p14="http://schemas.microsoft.com/office/powerpoint/2010/main" val="395710171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Agenda 4">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2D4016C1-2089-8011-1731-8580140C99F4}"/>
              </a:ext>
            </a:extLst>
          </p:cNvPr>
          <p:cNvSpPr>
            <a:spLocks/>
          </p:cNvSpPr>
          <p:nvPr/>
        </p:nvSpPr>
        <p:spPr>
          <a:xfrm>
            <a:off x="12972169" y="1032860"/>
            <a:ext cx="3690491" cy="4320017"/>
          </a:xfrm>
          <a:prstGeom prst="roundRect">
            <a:avLst>
              <a:gd name="adj" fmla="val 1565"/>
            </a:avLst>
          </a:prstGeom>
          <a:gradFill flip="none" rotWithShape="1">
            <a:gsLst>
              <a:gs pos="0">
                <a:srgbClr val="FFE53B"/>
              </a:gs>
              <a:gs pos="35000">
                <a:schemeClr val="accent2">
                  <a:lumMod val="0"/>
                  <a:lumOff val="100000"/>
                </a:schemeClr>
              </a:gs>
              <a:gs pos="100000">
                <a:srgbClr val="A9AFF1"/>
              </a:gs>
            </a:gsLst>
            <a:path path="circle">
              <a:fillToRect t="100000" r="100000"/>
            </a:path>
            <a:tileRect l="-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LT" sz="4050"/>
          </a:p>
        </p:txBody>
      </p:sp>
      <p:sp>
        <p:nvSpPr>
          <p:cNvPr id="3" name="Rounded Rectangle 2" descr="Ray of blue light representing speed">
            <a:extLst>
              <a:ext uri="{FF2B5EF4-FFF2-40B4-BE49-F238E27FC236}">
                <a16:creationId xmlns:a16="http://schemas.microsoft.com/office/drawing/2014/main" id="{61DF97F6-8F77-DE30-8241-895F0EE0DAF2}"/>
              </a:ext>
            </a:extLst>
          </p:cNvPr>
          <p:cNvSpPr/>
          <p:nvPr/>
        </p:nvSpPr>
        <p:spPr>
          <a:xfrm>
            <a:off x="9020557" y="253549"/>
            <a:ext cx="3690491" cy="4320017"/>
          </a:xfrm>
          <a:prstGeom prst="roundRect">
            <a:avLst>
              <a:gd name="adj" fmla="val 1565"/>
            </a:avLst>
          </a:prstGeom>
          <a:gradFill flip="none" rotWithShape="1">
            <a:gsLst>
              <a:gs pos="0">
                <a:srgbClr val="00EF8E"/>
              </a:gs>
              <a:gs pos="38000">
                <a:schemeClr val="bg1"/>
              </a:gs>
              <a:gs pos="100000">
                <a:srgbClr val="53A2F3"/>
              </a:gs>
            </a:gsLst>
            <a:path path="circle">
              <a:fillToRect l="100000" t="100000"/>
            </a:path>
            <a:tileRect r="-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LT" sz="4050"/>
          </a:p>
        </p:txBody>
      </p:sp>
      <p:sp>
        <p:nvSpPr>
          <p:cNvPr id="7" name="Rounded Rectangle 6">
            <a:extLst>
              <a:ext uri="{FF2B5EF4-FFF2-40B4-BE49-F238E27FC236}">
                <a16:creationId xmlns:a16="http://schemas.microsoft.com/office/drawing/2014/main" id="{60BF813A-9FE8-5EB7-15C7-C0AA1E76B682}"/>
              </a:ext>
            </a:extLst>
          </p:cNvPr>
          <p:cNvSpPr/>
          <p:nvPr/>
        </p:nvSpPr>
        <p:spPr>
          <a:xfrm>
            <a:off x="12972169" y="5628905"/>
            <a:ext cx="3690491" cy="4320017"/>
          </a:xfrm>
          <a:prstGeom prst="roundRect">
            <a:avLst>
              <a:gd name="adj" fmla="val 1565"/>
            </a:avLst>
          </a:prstGeom>
          <a:gradFill flip="none" rotWithShape="1">
            <a:gsLst>
              <a:gs pos="0">
                <a:srgbClr val="00EF8E"/>
              </a:gs>
              <a:gs pos="35000">
                <a:schemeClr val="accent4">
                  <a:lumMod val="0"/>
                  <a:lumOff val="100000"/>
                </a:schemeClr>
              </a:gs>
              <a:gs pos="100000">
                <a:srgbClr val="FFE53B"/>
              </a:gs>
            </a:gsLst>
            <a:path path="circle">
              <a:fillToRect l="100000" t="100000"/>
            </a:path>
            <a:tileRect r="-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LT" sz="4050"/>
          </a:p>
        </p:txBody>
      </p:sp>
      <p:sp>
        <p:nvSpPr>
          <p:cNvPr id="8" name="TextBox 7">
            <a:extLst>
              <a:ext uri="{FF2B5EF4-FFF2-40B4-BE49-F238E27FC236}">
                <a16:creationId xmlns:a16="http://schemas.microsoft.com/office/drawing/2014/main" id="{4FD611B7-3E1D-8E46-39D8-2BB337B62200}"/>
              </a:ext>
            </a:extLst>
          </p:cNvPr>
          <p:cNvSpPr txBox="1"/>
          <p:nvPr/>
        </p:nvSpPr>
        <p:spPr>
          <a:xfrm>
            <a:off x="9295880" y="815000"/>
            <a:ext cx="784189" cy="738664"/>
          </a:xfrm>
          <a:prstGeom prst="rect">
            <a:avLst/>
          </a:prstGeom>
          <a:noFill/>
        </p:spPr>
        <p:txBody>
          <a:bodyPr wrap="none" rtlCol="0">
            <a:spAutoFit/>
          </a:bodyPr>
          <a:lstStyle/>
          <a:p>
            <a:r>
              <a:rPr lang="en-LT" sz="4200">
                <a:solidFill>
                  <a:srgbClr val="000000"/>
                </a:solidFill>
              </a:rPr>
              <a:t>01</a:t>
            </a:r>
          </a:p>
        </p:txBody>
      </p:sp>
      <p:pic>
        <p:nvPicPr>
          <p:cNvPr id="19" name="Graphic 18" descr="Arrow Up with solid fill">
            <a:extLst>
              <a:ext uri="{FF2B5EF4-FFF2-40B4-BE49-F238E27FC236}">
                <a16:creationId xmlns:a16="http://schemas.microsoft.com/office/drawing/2014/main" id="{7D8AC4F5-07A3-B097-EF4A-42C440947E7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5400000">
            <a:off x="11812715" y="3751016"/>
            <a:ext cx="514317" cy="514317"/>
          </a:xfrm>
          <a:prstGeom prst="rect">
            <a:avLst/>
          </a:prstGeom>
        </p:spPr>
      </p:pic>
      <p:sp>
        <p:nvSpPr>
          <p:cNvPr id="22" name="TextBox 21">
            <a:extLst>
              <a:ext uri="{FF2B5EF4-FFF2-40B4-BE49-F238E27FC236}">
                <a16:creationId xmlns:a16="http://schemas.microsoft.com/office/drawing/2014/main" id="{6F3D812C-3938-1A54-8D84-EF1DB78FD8D0}"/>
              </a:ext>
            </a:extLst>
          </p:cNvPr>
          <p:cNvSpPr txBox="1"/>
          <p:nvPr/>
        </p:nvSpPr>
        <p:spPr>
          <a:xfrm>
            <a:off x="13301836" y="1556639"/>
            <a:ext cx="784189" cy="738664"/>
          </a:xfrm>
          <a:prstGeom prst="rect">
            <a:avLst/>
          </a:prstGeom>
          <a:noFill/>
        </p:spPr>
        <p:txBody>
          <a:bodyPr wrap="none" rtlCol="0">
            <a:spAutoFit/>
          </a:bodyPr>
          <a:lstStyle/>
          <a:p>
            <a:r>
              <a:rPr lang="en-LT" sz="4200">
                <a:solidFill>
                  <a:srgbClr val="000000"/>
                </a:solidFill>
              </a:rPr>
              <a:t>02</a:t>
            </a:r>
          </a:p>
        </p:txBody>
      </p:sp>
      <p:pic>
        <p:nvPicPr>
          <p:cNvPr id="26" name="Graphic 25" descr="Arrow Up with solid fill">
            <a:extLst>
              <a:ext uri="{FF2B5EF4-FFF2-40B4-BE49-F238E27FC236}">
                <a16:creationId xmlns:a16="http://schemas.microsoft.com/office/drawing/2014/main" id="{B52919E2-BB0E-B494-4F06-4611DADBFCA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5400000">
            <a:off x="15818672" y="4492656"/>
            <a:ext cx="514317" cy="514317"/>
          </a:xfrm>
          <a:prstGeom prst="rect">
            <a:avLst/>
          </a:prstGeom>
        </p:spPr>
      </p:pic>
      <p:sp>
        <p:nvSpPr>
          <p:cNvPr id="27" name="Rounded Rectangle 26">
            <a:extLst>
              <a:ext uri="{FF2B5EF4-FFF2-40B4-BE49-F238E27FC236}">
                <a16:creationId xmlns:a16="http://schemas.microsoft.com/office/drawing/2014/main" id="{1BF5DB03-6C66-DF59-D47D-2C72DD82FDFC}"/>
              </a:ext>
            </a:extLst>
          </p:cNvPr>
          <p:cNvSpPr/>
          <p:nvPr/>
        </p:nvSpPr>
        <p:spPr>
          <a:xfrm>
            <a:off x="9020557" y="4849594"/>
            <a:ext cx="3690491" cy="4320017"/>
          </a:xfrm>
          <a:prstGeom prst="roundRect">
            <a:avLst>
              <a:gd name="adj" fmla="val 1565"/>
            </a:avLst>
          </a:prstGeom>
          <a:gradFill flip="none" rotWithShape="1">
            <a:gsLst>
              <a:gs pos="0">
                <a:schemeClr val="accent5"/>
              </a:gs>
              <a:gs pos="35000">
                <a:schemeClr val="accent4">
                  <a:lumMod val="0"/>
                  <a:lumOff val="100000"/>
                </a:schemeClr>
              </a:gs>
              <a:gs pos="100000">
                <a:srgbClr val="00EF8E"/>
              </a:gs>
            </a:gsLst>
            <a:path path="circle">
              <a:fillToRect r="100000" b="100000"/>
            </a:path>
            <a:tileRect l="-100000" t="-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LT" sz="4050"/>
          </a:p>
        </p:txBody>
      </p:sp>
      <p:sp>
        <p:nvSpPr>
          <p:cNvPr id="28" name="TextBox 27">
            <a:extLst>
              <a:ext uri="{FF2B5EF4-FFF2-40B4-BE49-F238E27FC236}">
                <a16:creationId xmlns:a16="http://schemas.microsoft.com/office/drawing/2014/main" id="{403EB649-B79A-03E6-BD9C-41417F135E5F}"/>
              </a:ext>
            </a:extLst>
          </p:cNvPr>
          <p:cNvSpPr txBox="1"/>
          <p:nvPr/>
        </p:nvSpPr>
        <p:spPr>
          <a:xfrm>
            <a:off x="9342637" y="5352876"/>
            <a:ext cx="784189" cy="738664"/>
          </a:xfrm>
          <a:prstGeom prst="rect">
            <a:avLst/>
          </a:prstGeom>
          <a:noFill/>
        </p:spPr>
        <p:txBody>
          <a:bodyPr wrap="none" rtlCol="0">
            <a:spAutoFit/>
          </a:bodyPr>
          <a:lstStyle/>
          <a:p>
            <a:r>
              <a:rPr lang="en-LT" sz="4200">
                <a:solidFill>
                  <a:srgbClr val="000000"/>
                </a:solidFill>
              </a:rPr>
              <a:t>03</a:t>
            </a:r>
          </a:p>
        </p:txBody>
      </p:sp>
      <p:pic>
        <p:nvPicPr>
          <p:cNvPr id="34" name="Graphic 33" descr="Arrow Up with solid fill">
            <a:extLst>
              <a:ext uri="{FF2B5EF4-FFF2-40B4-BE49-F238E27FC236}">
                <a16:creationId xmlns:a16="http://schemas.microsoft.com/office/drawing/2014/main" id="{AF9C40E3-4646-74FF-595A-A723E75741C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5400000">
            <a:off x="11859473" y="8288894"/>
            <a:ext cx="514317" cy="514317"/>
          </a:xfrm>
          <a:prstGeom prst="rect">
            <a:avLst/>
          </a:prstGeom>
        </p:spPr>
      </p:pic>
      <p:sp>
        <p:nvSpPr>
          <p:cNvPr id="35" name="TextBox 34">
            <a:extLst>
              <a:ext uri="{FF2B5EF4-FFF2-40B4-BE49-F238E27FC236}">
                <a16:creationId xmlns:a16="http://schemas.microsoft.com/office/drawing/2014/main" id="{AB398BA4-AE58-E227-BD22-83115D61734F}"/>
              </a:ext>
            </a:extLst>
          </p:cNvPr>
          <p:cNvSpPr txBox="1"/>
          <p:nvPr/>
        </p:nvSpPr>
        <p:spPr>
          <a:xfrm>
            <a:off x="13301836" y="5904611"/>
            <a:ext cx="784189" cy="738664"/>
          </a:xfrm>
          <a:prstGeom prst="rect">
            <a:avLst/>
          </a:prstGeom>
          <a:noFill/>
        </p:spPr>
        <p:txBody>
          <a:bodyPr wrap="none" rtlCol="0">
            <a:spAutoFit/>
          </a:bodyPr>
          <a:lstStyle/>
          <a:p>
            <a:r>
              <a:rPr lang="en-LT" sz="4200">
                <a:solidFill>
                  <a:srgbClr val="000000"/>
                </a:solidFill>
              </a:rPr>
              <a:t>04</a:t>
            </a:r>
          </a:p>
        </p:txBody>
      </p:sp>
      <p:pic>
        <p:nvPicPr>
          <p:cNvPr id="37" name="Graphic 36" descr="Arrow Up with solid fill">
            <a:extLst>
              <a:ext uri="{FF2B5EF4-FFF2-40B4-BE49-F238E27FC236}">
                <a16:creationId xmlns:a16="http://schemas.microsoft.com/office/drawing/2014/main" id="{964AABA5-77EF-643D-5878-A425239A3AD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5400000">
            <a:off x="15818672" y="8840628"/>
            <a:ext cx="514317" cy="514317"/>
          </a:xfrm>
          <a:prstGeom prst="rect">
            <a:avLst/>
          </a:prstGeom>
        </p:spPr>
      </p:pic>
      <p:sp>
        <p:nvSpPr>
          <p:cNvPr id="38" name="Rounded Rectangle 37">
            <a:extLst>
              <a:ext uri="{FF2B5EF4-FFF2-40B4-BE49-F238E27FC236}">
                <a16:creationId xmlns:a16="http://schemas.microsoft.com/office/drawing/2014/main" id="{0694A62F-D06B-4716-696C-EB088992B5A3}"/>
              </a:ext>
            </a:extLst>
          </p:cNvPr>
          <p:cNvSpPr/>
          <p:nvPr/>
        </p:nvSpPr>
        <p:spPr>
          <a:xfrm>
            <a:off x="9020557" y="9404522"/>
            <a:ext cx="3690491" cy="4320017"/>
          </a:xfrm>
          <a:prstGeom prst="roundRect">
            <a:avLst>
              <a:gd name="adj" fmla="val 1565"/>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LT" sz="4050"/>
          </a:p>
        </p:txBody>
      </p:sp>
      <p:sp>
        <p:nvSpPr>
          <p:cNvPr id="39" name="Rounded Rectangle 38">
            <a:extLst>
              <a:ext uri="{FF2B5EF4-FFF2-40B4-BE49-F238E27FC236}">
                <a16:creationId xmlns:a16="http://schemas.microsoft.com/office/drawing/2014/main" id="{96A1B2BF-C465-1C8F-3FFF-3A06C1E89AC1}"/>
              </a:ext>
            </a:extLst>
          </p:cNvPr>
          <p:cNvSpPr/>
          <p:nvPr/>
        </p:nvSpPr>
        <p:spPr>
          <a:xfrm>
            <a:off x="12972167" y="-3505017"/>
            <a:ext cx="3690491" cy="4320017"/>
          </a:xfrm>
          <a:prstGeom prst="roundRect">
            <a:avLst>
              <a:gd name="adj" fmla="val 1565"/>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LT" sz="4050"/>
          </a:p>
        </p:txBody>
      </p:sp>
      <p:sp>
        <p:nvSpPr>
          <p:cNvPr id="25" name="Text Placeholder 24">
            <a:extLst>
              <a:ext uri="{FF2B5EF4-FFF2-40B4-BE49-F238E27FC236}">
                <a16:creationId xmlns:a16="http://schemas.microsoft.com/office/drawing/2014/main" id="{1E02C74A-61FB-9E6E-5EE2-484DB44654CC}"/>
              </a:ext>
            </a:extLst>
          </p:cNvPr>
          <p:cNvSpPr>
            <a:spLocks noGrp="1"/>
          </p:cNvSpPr>
          <p:nvPr>
            <p:ph type="body" sz="quarter" idx="10" hasCustomPrompt="1"/>
          </p:nvPr>
        </p:nvSpPr>
        <p:spPr>
          <a:xfrm>
            <a:off x="1229165" y="3502820"/>
            <a:ext cx="3202782" cy="1457325"/>
          </a:xfrm>
        </p:spPr>
        <p:txBody>
          <a:bodyPr anchor="ctr">
            <a:normAutofit/>
          </a:bodyPr>
          <a:lstStyle>
            <a:lvl1pPr marL="0" indent="0">
              <a:buFontTx/>
              <a:buNone/>
              <a:defRPr sz="6000"/>
            </a:lvl1pPr>
            <a:lvl2pPr marL="685800" indent="0">
              <a:buFontTx/>
              <a:buNone/>
              <a:defRPr/>
            </a:lvl2pPr>
            <a:lvl3pPr marL="1371600" indent="0">
              <a:buFontTx/>
              <a:buNone/>
              <a:defRPr/>
            </a:lvl3pPr>
            <a:lvl4pPr marL="2057400" indent="0">
              <a:buFontTx/>
              <a:buNone/>
              <a:defRPr/>
            </a:lvl4pPr>
            <a:lvl5pPr marL="2743200" indent="0">
              <a:buFontTx/>
              <a:buNone/>
              <a:defRPr/>
            </a:lvl5pPr>
          </a:lstStyle>
          <a:p>
            <a:pPr lvl="0"/>
            <a:r>
              <a:rPr lang="en-GB"/>
              <a:t>Title</a:t>
            </a:r>
            <a:endParaRPr lang="en-LT"/>
          </a:p>
        </p:txBody>
      </p:sp>
      <p:sp>
        <p:nvSpPr>
          <p:cNvPr id="29" name="Text Placeholder 28">
            <a:extLst>
              <a:ext uri="{FF2B5EF4-FFF2-40B4-BE49-F238E27FC236}">
                <a16:creationId xmlns:a16="http://schemas.microsoft.com/office/drawing/2014/main" id="{A4E01441-FD31-FD0A-2059-177CE8FA2563}"/>
              </a:ext>
            </a:extLst>
          </p:cNvPr>
          <p:cNvSpPr>
            <a:spLocks noGrp="1"/>
          </p:cNvSpPr>
          <p:nvPr>
            <p:ph type="body" sz="quarter" idx="12" hasCustomPrompt="1"/>
          </p:nvPr>
        </p:nvSpPr>
        <p:spPr>
          <a:xfrm>
            <a:off x="9274661" y="3712883"/>
            <a:ext cx="2355980" cy="552450"/>
          </a:xfrm>
        </p:spPr>
        <p:txBody>
          <a:bodyPr anchor="t">
            <a:normAutofit/>
          </a:bodyPr>
          <a:lstStyle>
            <a:lvl1pPr marL="0" indent="0">
              <a:lnSpc>
                <a:spcPct val="100000"/>
              </a:lnSpc>
              <a:buFontTx/>
              <a:buNone/>
              <a:defRPr sz="2700"/>
            </a:lvl1pPr>
            <a:lvl2pPr marL="685800" indent="0">
              <a:lnSpc>
                <a:spcPct val="100000"/>
              </a:lnSpc>
              <a:buFontTx/>
              <a:buNone/>
              <a:defRPr/>
            </a:lvl2pPr>
            <a:lvl3pPr marL="1371600" indent="0">
              <a:lnSpc>
                <a:spcPct val="100000"/>
              </a:lnSpc>
              <a:buFontTx/>
              <a:buNone/>
              <a:defRPr/>
            </a:lvl3pPr>
            <a:lvl4pPr marL="2057400" indent="0">
              <a:lnSpc>
                <a:spcPct val="100000"/>
              </a:lnSpc>
              <a:buFontTx/>
              <a:buNone/>
              <a:defRPr/>
            </a:lvl4pPr>
            <a:lvl5pPr marL="2743200" indent="0">
              <a:lnSpc>
                <a:spcPct val="100000"/>
              </a:lnSpc>
              <a:buFontTx/>
              <a:buNone/>
              <a:defRPr/>
            </a:lvl5pPr>
          </a:lstStyle>
          <a:p>
            <a:pPr lvl="0"/>
            <a:r>
              <a:rPr lang="en-GB"/>
              <a:t>Section Title</a:t>
            </a:r>
            <a:endParaRPr lang="en-LT"/>
          </a:p>
        </p:txBody>
      </p:sp>
      <p:sp>
        <p:nvSpPr>
          <p:cNvPr id="30" name="Text Placeholder 28">
            <a:extLst>
              <a:ext uri="{FF2B5EF4-FFF2-40B4-BE49-F238E27FC236}">
                <a16:creationId xmlns:a16="http://schemas.microsoft.com/office/drawing/2014/main" id="{5839504E-D9A6-773F-CEE4-8A153696A77F}"/>
              </a:ext>
            </a:extLst>
          </p:cNvPr>
          <p:cNvSpPr>
            <a:spLocks noGrp="1"/>
          </p:cNvSpPr>
          <p:nvPr>
            <p:ph type="body" sz="quarter" idx="13" hasCustomPrompt="1"/>
          </p:nvPr>
        </p:nvSpPr>
        <p:spPr>
          <a:xfrm>
            <a:off x="9295880" y="8250761"/>
            <a:ext cx="2355980" cy="552450"/>
          </a:xfrm>
        </p:spPr>
        <p:txBody>
          <a:bodyPr anchor="t">
            <a:normAutofit/>
          </a:bodyPr>
          <a:lstStyle>
            <a:lvl1pPr marL="0" indent="0">
              <a:lnSpc>
                <a:spcPct val="100000"/>
              </a:lnSpc>
              <a:buFontTx/>
              <a:buNone/>
              <a:defRPr sz="2700"/>
            </a:lvl1pPr>
            <a:lvl2pPr marL="685800" indent="0">
              <a:lnSpc>
                <a:spcPct val="100000"/>
              </a:lnSpc>
              <a:buFontTx/>
              <a:buNone/>
              <a:defRPr/>
            </a:lvl2pPr>
            <a:lvl3pPr marL="1371600" indent="0">
              <a:lnSpc>
                <a:spcPct val="100000"/>
              </a:lnSpc>
              <a:buFontTx/>
              <a:buNone/>
              <a:defRPr/>
            </a:lvl3pPr>
            <a:lvl4pPr marL="2057400" indent="0">
              <a:lnSpc>
                <a:spcPct val="100000"/>
              </a:lnSpc>
              <a:buFontTx/>
              <a:buNone/>
              <a:defRPr/>
            </a:lvl4pPr>
            <a:lvl5pPr marL="2743200" indent="0">
              <a:lnSpc>
                <a:spcPct val="100000"/>
              </a:lnSpc>
              <a:buFontTx/>
              <a:buNone/>
              <a:defRPr/>
            </a:lvl5pPr>
          </a:lstStyle>
          <a:p>
            <a:pPr lvl="0"/>
            <a:r>
              <a:rPr lang="en-GB"/>
              <a:t>Section Title</a:t>
            </a:r>
            <a:endParaRPr lang="en-LT"/>
          </a:p>
        </p:txBody>
      </p:sp>
      <p:sp>
        <p:nvSpPr>
          <p:cNvPr id="31" name="Text Placeholder 28">
            <a:extLst>
              <a:ext uri="{FF2B5EF4-FFF2-40B4-BE49-F238E27FC236}">
                <a16:creationId xmlns:a16="http://schemas.microsoft.com/office/drawing/2014/main" id="{C93C3C0E-948F-4BA7-AF78-9E9FCF3AF516}"/>
              </a:ext>
            </a:extLst>
          </p:cNvPr>
          <p:cNvSpPr>
            <a:spLocks noGrp="1"/>
          </p:cNvSpPr>
          <p:nvPr>
            <p:ph type="body" sz="quarter" idx="14" hasCustomPrompt="1"/>
          </p:nvPr>
        </p:nvSpPr>
        <p:spPr>
          <a:xfrm>
            <a:off x="13293526" y="4473590"/>
            <a:ext cx="2355980" cy="552450"/>
          </a:xfrm>
        </p:spPr>
        <p:txBody>
          <a:bodyPr anchor="t">
            <a:normAutofit/>
          </a:bodyPr>
          <a:lstStyle>
            <a:lvl1pPr marL="0" indent="0">
              <a:lnSpc>
                <a:spcPct val="100000"/>
              </a:lnSpc>
              <a:buFontTx/>
              <a:buNone/>
              <a:defRPr sz="2700"/>
            </a:lvl1pPr>
            <a:lvl2pPr marL="685800" indent="0">
              <a:lnSpc>
                <a:spcPct val="100000"/>
              </a:lnSpc>
              <a:buFontTx/>
              <a:buNone/>
              <a:defRPr/>
            </a:lvl2pPr>
            <a:lvl3pPr marL="1371600" indent="0">
              <a:lnSpc>
                <a:spcPct val="100000"/>
              </a:lnSpc>
              <a:buFontTx/>
              <a:buNone/>
              <a:defRPr/>
            </a:lvl3pPr>
            <a:lvl4pPr marL="2057400" indent="0">
              <a:lnSpc>
                <a:spcPct val="100000"/>
              </a:lnSpc>
              <a:buFontTx/>
              <a:buNone/>
              <a:defRPr/>
            </a:lvl4pPr>
            <a:lvl5pPr marL="2743200" indent="0">
              <a:lnSpc>
                <a:spcPct val="100000"/>
              </a:lnSpc>
              <a:buFontTx/>
              <a:buNone/>
              <a:defRPr/>
            </a:lvl5pPr>
          </a:lstStyle>
          <a:p>
            <a:pPr lvl="0"/>
            <a:r>
              <a:rPr lang="en-GB"/>
              <a:t>Section Title</a:t>
            </a:r>
            <a:endParaRPr lang="en-LT"/>
          </a:p>
        </p:txBody>
      </p:sp>
      <p:sp>
        <p:nvSpPr>
          <p:cNvPr id="33" name="Text Placeholder 32">
            <a:extLst>
              <a:ext uri="{FF2B5EF4-FFF2-40B4-BE49-F238E27FC236}">
                <a16:creationId xmlns:a16="http://schemas.microsoft.com/office/drawing/2014/main" id="{6BD6745C-500B-0E25-9A7A-F84E4A2DA0FC}"/>
              </a:ext>
            </a:extLst>
          </p:cNvPr>
          <p:cNvSpPr>
            <a:spLocks noGrp="1"/>
          </p:cNvSpPr>
          <p:nvPr>
            <p:ph type="body" sz="quarter" idx="15" hasCustomPrompt="1"/>
          </p:nvPr>
        </p:nvSpPr>
        <p:spPr>
          <a:xfrm>
            <a:off x="1228725" y="4960145"/>
            <a:ext cx="4371975" cy="2081213"/>
          </a:xfrm>
        </p:spPr>
        <p:txBody>
          <a:bodyPr/>
          <a:lstStyle>
            <a:lvl1pPr marL="0" indent="0">
              <a:lnSpc>
                <a:spcPct val="100000"/>
              </a:lnSpc>
              <a:spcBef>
                <a:spcPts val="0"/>
              </a:spcBef>
              <a:buNone/>
              <a:defRPr/>
            </a:lvl1pPr>
          </a:lstStyle>
          <a:p>
            <a:r>
              <a:rPr lang="en-GB" sz="2100"/>
              <a:t>Here’s what we’ll cover today to demonstrate how we can bring value to your business</a:t>
            </a:r>
            <a:endParaRPr lang="en-LT" sz="2100"/>
          </a:p>
        </p:txBody>
      </p:sp>
      <p:sp>
        <p:nvSpPr>
          <p:cNvPr id="40" name="Text Placeholder 28">
            <a:extLst>
              <a:ext uri="{FF2B5EF4-FFF2-40B4-BE49-F238E27FC236}">
                <a16:creationId xmlns:a16="http://schemas.microsoft.com/office/drawing/2014/main" id="{66649851-765D-521E-8E14-469094EB0DA7}"/>
              </a:ext>
            </a:extLst>
          </p:cNvPr>
          <p:cNvSpPr>
            <a:spLocks noGrp="1"/>
          </p:cNvSpPr>
          <p:nvPr>
            <p:ph type="body" sz="quarter" idx="16" hasCustomPrompt="1"/>
          </p:nvPr>
        </p:nvSpPr>
        <p:spPr>
          <a:xfrm>
            <a:off x="13293526" y="8828774"/>
            <a:ext cx="2355980" cy="552450"/>
          </a:xfrm>
        </p:spPr>
        <p:txBody>
          <a:bodyPr anchor="t">
            <a:normAutofit/>
          </a:bodyPr>
          <a:lstStyle>
            <a:lvl1pPr marL="0" indent="0">
              <a:lnSpc>
                <a:spcPct val="100000"/>
              </a:lnSpc>
              <a:buFontTx/>
              <a:buNone/>
              <a:defRPr sz="2700"/>
            </a:lvl1pPr>
            <a:lvl2pPr marL="685800" indent="0">
              <a:lnSpc>
                <a:spcPct val="100000"/>
              </a:lnSpc>
              <a:buFontTx/>
              <a:buNone/>
              <a:defRPr/>
            </a:lvl2pPr>
            <a:lvl3pPr marL="1371600" indent="0">
              <a:lnSpc>
                <a:spcPct val="100000"/>
              </a:lnSpc>
              <a:buFontTx/>
              <a:buNone/>
              <a:defRPr/>
            </a:lvl3pPr>
            <a:lvl4pPr marL="2057400" indent="0">
              <a:lnSpc>
                <a:spcPct val="100000"/>
              </a:lnSpc>
              <a:buFontTx/>
              <a:buNone/>
              <a:defRPr/>
            </a:lvl4pPr>
            <a:lvl5pPr marL="2743200" indent="0">
              <a:lnSpc>
                <a:spcPct val="100000"/>
              </a:lnSpc>
              <a:buFontTx/>
              <a:buNone/>
              <a:defRPr/>
            </a:lvl5pPr>
          </a:lstStyle>
          <a:p>
            <a:pPr lvl="0"/>
            <a:r>
              <a:rPr lang="en-GB"/>
              <a:t>Section Title</a:t>
            </a:r>
            <a:endParaRPr lang="en-LT"/>
          </a:p>
        </p:txBody>
      </p:sp>
      <p:pic>
        <p:nvPicPr>
          <p:cNvPr id="41" name="Picture 16">
            <a:extLst>
              <a:ext uri="{FF2B5EF4-FFF2-40B4-BE49-F238E27FC236}">
                <a16:creationId xmlns:a16="http://schemas.microsoft.com/office/drawing/2014/main" id="{BE57D2E0-0B61-95CD-0AD7-E8CD04D07FFF}"/>
              </a:ext>
            </a:extLst>
          </p:cNvPr>
          <p:cNvPicPr>
            <a:picLocks noChangeAspect="1"/>
          </p:cNvPicPr>
          <p:nvPr/>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257300" y="9310436"/>
            <a:ext cx="1434597" cy="457704"/>
          </a:xfrm>
          <a:prstGeom prst="rect">
            <a:avLst/>
          </a:prstGeom>
        </p:spPr>
      </p:pic>
    </p:spTree>
    <p:extLst>
      <p:ext uri="{BB962C8B-B14F-4D97-AF65-F5344CB8AC3E}">
        <p14:creationId xmlns:p14="http://schemas.microsoft.com/office/powerpoint/2010/main" val="38501540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Agenda5">
    <p:spTree>
      <p:nvGrpSpPr>
        <p:cNvPr id="1" name=""/>
        <p:cNvGrpSpPr/>
        <p:nvPr/>
      </p:nvGrpSpPr>
      <p:grpSpPr>
        <a:xfrm>
          <a:off x="0" y="0"/>
          <a:ext cx="0" cy="0"/>
          <a:chOff x="0" y="0"/>
          <a:chExt cx="0" cy="0"/>
        </a:xfrm>
      </p:grpSpPr>
      <p:sp>
        <p:nvSpPr>
          <p:cNvPr id="12" name="Rounded Rectangle 11">
            <a:extLst>
              <a:ext uri="{FF2B5EF4-FFF2-40B4-BE49-F238E27FC236}">
                <a16:creationId xmlns:a16="http://schemas.microsoft.com/office/drawing/2014/main" id="{896BD487-CC54-F6C4-A4B4-69AF65E57364}"/>
              </a:ext>
            </a:extLst>
          </p:cNvPr>
          <p:cNvSpPr>
            <a:spLocks/>
          </p:cNvSpPr>
          <p:nvPr/>
        </p:nvSpPr>
        <p:spPr>
          <a:xfrm>
            <a:off x="10393171" y="5742026"/>
            <a:ext cx="3690491" cy="4320017"/>
          </a:xfrm>
          <a:prstGeom prst="roundRect">
            <a:avLst>
              <a:gd name="adj" fmla="val 1565"/>
            </a:avLst>
          </a:prstGeom>
          <a:gradFill flip="none" rotWithShape="1">
            <a:gsLst>
              <a:gs pos="0">
                <a:srgbClr val="A9AFF1"/>
              </a:gs>
              <a:gs pos="35000">
                <a:schemeClr val="accent2">
                  <a:lumMod val="0"/>
                  <a:lumOff val="100000"/>
                </a:schemeClr>
              </a:gs>
              <a:gs pos="100000">
                <a:schemeClr val="accent5"/>
              </a:gs>
            </a:gsLst>
            <a:path path="circle">
              <a:fillToRect l="100000" b="100000"/>
            </a:path>
            <a:tileRect t="-100000" r="-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LT" sz="4050"/>
          </a:p>
        </p:txBody>
      </p:sp>
      <p:sp>
        <p:nvSpPr>
          <p:cNvPr id="13" name="Rounded Rectangle 12">
            <a:extLst>
              <a:ext uri="{FF2B5EF4-FFF2-40B4-BE49-F238E27FC236}">
                <a16:creationId xmlns:a16="http://schemas.microsoft.com/office/drawing/2014/main" id="{4A88D67A-B685-B1CB-02ED-6A2B9A80B565}"/>
              </a:ext>
            </a:extLst>
          </p:cNvPr>
          <p:cNvSpPr/>
          <p:nvPr/>
        </p:nvSpPr>
        <p:spPr>
          <a:xfrm>
            <a:off x="6434711" y="4962715"/>
            <a:ext cx="3690491" cy="4320017"/>
          </a:xfrm>
          <a:prstGeom prst="roundRect">
            <a:avLst>
              <a:gd name="adj" fmla="val 1565"/>
            </a:avLst>
          </a:prstGeom>
          <a:gradFill flip="none" rotWithShape="1">
            <a:gsLst>
              <a:gs pos="0">
                <a:srgbClr val="00EF8E"/>
              </a:gs>
              <a:gs pos="35000">
                <a:schemeClr val="accent4">
                  <a:lumMod val="0"/>
                  <a:lumOff val="100000"/>
                </a:schemeClr>
              </a:gs>
              <a:gs pos="100000">
                <a:srgbClr val="FFE53B"/>
              </a:gs>
            </a:gsLst>
            <a:path path="circle">
              <a:fillToRect l="100000" t="100000"/>
            </a:path>
            <a:tileRect r="-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LT" sz="4050"/>
          </a:p>
        </p:txBody>
      </p:sp>
      <p:sp>
        <p:nvSpPr>
          <p:cNvPr id="11" name="Rounded Rectangle 10">
            <a:extLst>
              <a:ext uri="{FF2B5EF4-FFF2-40B4-BE49-F238E27FC236}">
                <a16:creationId xmlns:a16="http://schemas.microsoft.com/office/drawing/2014/main" id="{CC0B7BBC-79C0-7269-CDC1-A32CA91E12A8}"/>
              </a:ext>
            </a:extLst>
          </p:cNvPr>
          <p:cNvSpPr/>
          <p:nvPr/>
        </p:nvSpPr>
        <p:spPr>
          <a:xfrm>
            <a:off x="14337937" y="3305989"/>
            <a:ext cx="3690491" cy="4320017"/>
          </a:xfrm>
          <a:prstGeom prst="roundRect">
            <a:avLst>
              <a:gd name="adj" fmla="val 1565"/>
            </a:avLst>
          </a:prstGeom>
          <a:gradFill flip="none" rotWithShape="1">
            <a:gsLst>
              <a:gs pos="0">
                <a:schemeClr val="accent5"/>
              </a:gs>
              <a:gs pos="35000">
                <a:schemeClr val="accent4">
                  <a:lumMod val="0"/>
                  <a:lumOff val="100000"/>
                </a:schemeClr>
              </a:gs>
              <a:gs pos="100000">
                <a:srgbClr val="00EF8E"/>
              </a:gs>
            </a:gsLst>
            <a:path path="circle">
              <a:fillToRect r="100000" b="100000"/>
            </a:path>
            <a:tileRect l="-100000" t="-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LT" sz="4050"/>
          </a:p>
        </p:txBody>
      </p:sp>
      <p:sp>
        <p:nvSpPr>
          <p:cNvPr id="2" name="Rounded Rectangle 1">
            <a:extLst>
              <a:ext uri="{FF2B5EF4-FFF2-40B4-BE49-F238E27FC236}">
                <a16:creationId xmlns:a16="http://schemas.microsoft.com/office/drawing/2014/main" id="{2D4016C1-2089-8011-1731-8580140C99F4}"/>
              </a:ext>
            </a:extLst>
          </p:cNvPr>
          <p:cNvSpPr>
            <a:spLocks/>
          </p:cNvSpPr>
          <p:nvPr/>
        </p:nvSpPr>
        <p:spPr>
          <a:xfrm>
            <a:off x="10386325" y="1145981"/>
            <a:ext cx="3690491" cy="4320017"/>
          </a:xfrm>
          <a:prstGeom prst="roundRect">
            <a:avLst>
              <a:gd name="adj" fmla="val 1565"/>
            </a:avLst>
          </a:prstGeom>
          <a:gradFill flip="none" rotWithShape="1">
            <a:gsLst>
              <a:gs pos="0">
                <a:srgbClr val="FFE53B"/>
              </a:gs>
              <a:gs pos="35000">
                <a:schemeClr val="accent2">
                  <a:lumMod val="0"/>
                  <a:lumOff val="100000"/>
                </a:schemeClr>
              </a:gs>
              <a:gs pos="100000">
                <a:srgbClr val="A9AFF1"/>
              </a:gs>
            </a:gsLst>
            <a:path path="circle">
              <a:fillToRect t="100000" r="100000"/>
            </a:path>
            <a:tileRect l="-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LT" sz="4050"/>
          </a:p>
        </p:txBody>
      </p:sp>
      <p:sp>
        <p:nvSpPr>
          <p:cNvPr id="3" name="Rounded Rectangle 2" descr="Ray of blue light representing speed">
            <a:extLst>
              <a:ext uri="{FF2B5EF4-FFF2-40B4-BE49-F238E27FC236}">
                <a16:creationId xmlns:a16="http://schemas.microsoft.com/office/drawing/2014/main" id="{61DF97F6-8F77-DE30-8241-895F0EE0DAF2}"/>
              </a:ext>
            </a:extLst>
          </p:cNvPr>
          <p:cNvSpPr/>
          <p:nvPr/>
        </p:nvSpPr>
        <p:spPr>
          <a:xfrm>
            <a:off x="6434713" y="366670"/>
            <a:ext cx="3690491" cy="4320017"/>
          </a:xfrm>
          <a:prstGeom prst="roundRect">
            <a:avLst>
              <a:gd name="adj" fmla="val 1565"/>
            </a:avLst>
          </a:prstGeom>
          <a:gradFill flip="none" rotWithShape="1">
            <a:gsLst>
              <a:gs pos="0">
                <a:srgbClr val="00EF8E"/>
              </a:gs>
              <a:gs pos="38000">
                <a:schemeClr val="bg1"/>
              </a:gs>
              <a:gs pos="100000">
                <a:srgbClr val="53A2F3"/>
              </a:gs>
            </a:gsLst>
            <a:path path="circle">
              <a:fillToRect l="100000" t="100000"/>
            </a:path>
            <a:tileRect r="-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LT" sz="4050"/>
          </a:p>
        </p:txBody>
      </p:sp>
      <p:sp>
        <p:nvSpPr>
          <p:cNvPr id="8" name="TextBox 7">
            <a:extLst>
              <a:ext uri="{FF2B5EF4-FFF2-40B4-BE49-F238E27FC236}">
                <a16:creationId xmlns:a16="http://schemas.microsoft.com/office/drawing/2014/main" id="{4FD611B7-3E1D-8E46-39D8-2BB337B62200}"/>
              </a:ext>
            </a:extLst>
          </p:cNvPr>
          <p:cNvSpPr txBox="1"/>
          <p:nvPr/>
        </p:nvSpPr>
        <p:spPr>
          <a:xfrm>
            <a:off x="6710036" y="928121"/>
            <a:ext cx="784189" cy="738664"/>
          </a:xfrm>
          <a:prstGeom prst="rect">
            <a:avLst/>
          </a:prstGeom>
          <a:noFill/>
        </p:spPr>
        <p:txBody>
          <a:bodyPr wrap="none" rtlCol="0">
            <a:spAutoFit/>
          </a:bodyPr>
          <a:lstStyle/>
          <a:p>
            <a:r>
              <a:rPr lang="en-LT" sz="4200">
                <a:solidFill>
                  <a:srgbClr val="000000"/>
                </a:solidFill>
              </a:rPr>
              <a:t>01</a:t>
            </a:r>
          </a:p>
        </p:txBody>
      </p:sp>
      <p:pic>
        <p:nvPicPr>
          <p:cNvPr id="19" name="Graphic 18" descr="Arrow Up with solid fill">
            <a:extLst>
              <a:ext uri="{FF2B5EF4-FFF2-40B4-BE49-F238E27FC236}">
                <a16:creationId xmlns:a16="http://schemas.microsoft.com/office/drawing/2014/main" id="{7D8AC4F5-07A3-B097-EF4A-42C440947E7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5400000">
            <a:off x="9226871" y="3864137"/>
            <a:ext cx="514317" cy="514317"/>
          </a:xfrm>
          <a:prstGeom prst="rect">
            <a:avLst/>
          </a:prstGeom>
        </p:spPr>
      </p:pic>
      <p:sp>
        <p:nvSpPr>
          <p:cNvPr id="22" name="TextBox 21">
            <a:extLst>
              <a:ext uri="{FF2B5EF4-FFF2-40B4-BE49-F238E27FC236}">
                <a16:creationId xmlns:a16="http://schemas.microsoft.com/office/drawing/2014/main" id="{6F3D812C-3938-1A54-8D84-EF1DB78FD8D0}"/>
              </a:ext>
            </a:extLst>
          </p:cNvPr>
          <p:cNvSpPr txBox="1"/>
          <p:nvPr/>
        </p:nvSpPr>
        <p:spPr>
          <a:xfrm>
            <a:off x="10715992" y="1669760"/>
            <a:ext cx="784189" cy="738664"/>
          </a:xfrm>
          <a:prstGeom prst="rect">
            <a:avLst/>
          </a:prstGeom>
          <a:noFill/>
        </p:spPr>
        <p:txBody>
          <a:bodyPr wrap="none" rtlCol="0">
            <a:spAutoFit/>
          </a:bodyPr>
          <a:lstStyle/>
          <a:p>
            <a:r>
              <a:rPr lang="en-LT" sz="4200">
                <a:solidFill>
                  <a:srgbClr val="000000"/>
                </a:solidFill>
              </a:rPr>
              <a:t>02</a:t>
            </a:r>
          </a:p>
        </p:txBody>
      </p:sp>
      <p:pic>
        <p:nvPicPr>
          <p:cNvPr id="26" name="Graphic 25" descr="Arrow Up with solid fill">
            <a:extLst>
              <a:ext uri="{FF2B5EF4-FFF2-40B4-BE49-F238E27FC236}">
                <a16:creationId xmlns:a16="http://schemas.microsoft.com/office/drawing/2014/main" id="{B52919E2-BB0E-B494-4F06-4611DADBFCA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5400000">
            <a:off x="13232828" y="4605777"/>
            <a:ext cx="514317" cy="514317"/>
          </a:xfrm>
          <a:prstGeom prst="rect">
            <a:avLst/>
          </a:prstGeom>
        </p:spPr>
      </p:pic>
      <p:sp>
        <p:nvSpPr>
          <p:cNvPr id="28" name="TextBox 27">
            <a:extLst>
              <a:ext uri="{FF2B5EF4-FFF2-40B4-BE49-F238E27FC236}">
                <a16:creationId xmlns:a16="http://schemas.microsoft.com/office/drawing/2014/main" id="{403EB649-B79A-03E6-BD9C-41417F135E5F}"/>
              </a:ext>
            </a:extLst>
          </p:cNvPr>
          <p:cNvSpPr txBox="1"/>
          <p:nvPr/>
        </p:nvSpPr>
        <p:spPr>
          <a:xfrm>
            <a:off x="6756793" y="5465997"/>
            <a:ext cx="784189" cy="738664"/>
          </a:xfrm>
          <a:prstGeom prst="rect">
            <a:avLst/>
          </a:prstGeom>
          <a:noFill/>
        </p:spPr>
        <p:txBody>
          <a:bodyPr wrap="none" rtlCol="0">
            <a:spAutoFit/>
          </a:bodyPr>
          <a:lstStyle/>
          <a:p>
            <a:r>
              <a:rPr lang="en-LT" sz="4200">
                <a:solidFill>
                  <a:srgbClr val="000000"/>
                </a:solidFill>
              </a:rPr>
              <a:t>04</a:t>
            </a:r>
          </a:p>
        </p:txBody>
      </p:sp>
      <p:pic>
        <p:nvPicPr>
          <p:cNvPr id="34" name="Graphic 33" descr="Arrow Up with solid fill">
            <a:extLst>
              <a:ext uri="{FF2B5EF4-FFF2-40B4-BE49-F238E27FC236}">
                <a16:creationId xmlns:a16="http://schemas.microsoft.com/office/drawing/2014/main" id="{AF9C40E3-4646-74FF-595A-A723E75741C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5400000">
            <a:off x="9273629" y="8402015"/>
            <a:ext cx="514317" cy="514317"/>
          </a:xfrm>
          <a:prstGeom prst="rect">
            <a:avLst/>
          </a:prstGeom>
        </p:spPr>
      </p:pic>
      <p:sp>
        <p:nvSpPr>
          <p:cNvPr id="35" name="TextBox 34">
            <a:extLst>
              <a:ext uri="{FF2B5EF4-FFF2-40B4-BE49-F238E27FC236}">
                <a16:creationId xmlns:a16="http://schemas.microsoft.com/office/drawing/2014/main" id="{AB398BA4-AE58-E227-BD22-83115D61734F}"/>
              </a:ext>
            </a:extLst>
          </p:cNvPr>
          <p:cNvSpPr txBox="1"/>
          <p:nvPr/>
        </p:nvSpPr>
        <p:spPr>
          <a:xfrm>
            <a:off x="10715992" y="6017732"/>
            <a:ext cx="784189" cy="738664"/>
          </a:xfrm>
          <a:prstGeom prst="rect">
            <a:avLst/>
          </a:prstGeom>
          <a:noFill/>
        </p:spPr>
        <p:txBody>
          <a:bodyPr wrap="none" rtlCol="0">
            <a:spAutoFit/>
          </a:bodyPr>
          <a:lstStyle/>
          <a:p>
            <a:r>
              <a:rPr lang="en-LT" sz="4200">
                <a:solidFill>
                  <a:srgbClr val="000000"/>
                </a:solidFill>
              </a:rPr>
              <a:t>05</a:t>
            </a:r>
          </a:p>
        </p:txBody>
      </p:sp>
      <p:pic>
        <p:nvPicPr>
          <p:cNvPr id="37" name="Graphic 36" descr="Arrow Up with solid fill">
            <a:extLst>
              <a:ext uri="{FF2B5EF4-FFF2-40B4-BE49-F238E27FC236}">
                <a16:creationId xmlns:a16="http://schemas.microsoft.com/office/drawing/2014/main" id="{964AABA5-77EF-643D-5878-A425239A3AD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5400000">
            <a:off x="13232828" y="8953749"/>
            <a:ext cx="514317" cy="514317"/>
          </a:xfrm>
          <a:prstGeom prst="rect">
            <a:avLst/>
          </a:prstGeom>
        </p:spPr>
      </p:pic>
      <p:sp>
        <p:nvSpPr>
          <p:cNvPr id="38" name="Rounded Rectangle 37">
            <a:extLst>
              <a:ext uri="{FF2B5EF4-FFF2-40B4-BE49-F238E27FC236}">
                <a16:creationId xmlns:a16="http://schemas.microsoft.com/office/drawing/2014/main" id="{0694A62F-D06B-4716-696C-EB088992B5A3}"/>
              </a:ext>
            </a:extLst>
          </p:cNvPr>
          <p:cNvSpPr/>
          <p:nvPr/>
        </p:nvSpPr>
        <p:spPr>
          <a:xfrm>
            <a:off x="6434713" y="9517643"/>
            <a:ext cx="3690491" cy="4320017"/>
          </a:xfrm>
          <a:prstGeom prst="roundRect">
            <a:avLst>
              <a:gd name="adj" fmla="val 1565"/>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LT" sz="4050"/>
          </a:p>
        </p:txBody>
      </p:sp>
      <p:sp>
        <p:nvSpPr>
          <p:cNvPr id="39" name="Rounded Rectangle 38">
            <a:extLst>
              <a:ext uri="{FF2B5EF4-FFF2-40B4-BE49-F238E27FC236}">
                <a16:creationId xmlns:a16="http://schemas.microsoft.com/office/drawing/2014/main" id="{96A1B2BF-C465-1C8F-3FFF-3A06C1E89AC1}"/>
              </a:ext>
            </a:extLst>
          </p:cNvPr>
          <p:cNvSpPr/>
          <p:nvPr/>
        </p:nvSpPr>
        <p:spPr>
          <a:xfrm>
            <a:off x="10386323" y="-3391896"/>
            <a:ext cx="3690491" cy="4320017"/>
          </a:xfrm>
          <a:prstGeom prst="roundRect">
            <a:avLst>
              <a:gd name="adj" fmla="val 1565"/>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LT" sz="4050"/>
          </a:p>
        </p:txBody>
      </p:sp>
      <p:sp>
        <p:nvSpPr>
          <p:cNvPr id="25" name="Text Placeholder 24">
            <a:extLst>
              <a:ext uri="{FF2B5EF4-FFF2-40B4-BE49-F238E27FC236}">
                <a16:creationId xmlns:a16="http://schemas.microsoft.com/office/drawing/2014/main" id="{1E02C74A-61FB-9E6E-5EE2-484DB44654CC}"/>
              </a:ext>
            </a:extLst>
          </p:cNvPr>
          <p:cNvSpPr>
            <a:spLocks noGrp="1"/>
          </p:cNvSpPr>
          <p:nvPr>
            <p:ph type="body" sz="quarter" idx="10" hasCustomPrompt="1"/>
          </p:nvPr>
        </p:nvSpPr>
        <p:spPr>
          <a:xfrm>
            <a:off x="1229165" y="3502820"/>
            <a:ext cx="3202782" cy="1457325"/>
          </a:xfrm>
        </p:spPr>
        <p:txBody>
          <a:bodyPr anchor="ctr">
            <a:normAutofit/>
          </a:bodyPr>
          <a:lstStyle>
            <a:lvl1pPr marL="0" indent="0">
              <a:buFontTx/>
              <a:buNone/>
              <a:defRPr sz="6000"/>
            </a:lvl1pPr>
            <a:lvl2pPr marL="685800" indent="0">
              <a:buFontTx/>
              <a:buNone/>
              <a:defRPr/>
            </a:lvl2pPr>
            <a:lvl3pPr marL="1371600" indent="0">
              <a:buFontTx/>
              <a:buNone/>
              <a:defRPr/>
            </a:lvl3pPr>
            <a:lvl4pPr marL="2057400" indent="0">
              <a:buFontTx/>
              <a:buNone/>
              <a:defRPr/>
            </a:lvl4pPr>
            <a:lvl5pPr marL="2743200" indent="0">
              <a:buFontTx/>
              <a:buNone/>
              <a:defRPr/>
            </a:lvl5pPr>
          </a:lstStyle>
          <a:p>
            <a:pPr lvl="0"/>
            <a:r>
              <a:rPr lang="en-GB"/>
              <a:t>Title</a:t>
            </a:r>
            <a:endParaRPr lang="en-LT"/>
          </a:p>
        </p:txBody>
      </p:sp>
      <p:sp>
        <p:nvSpPr>
          <p:cNvPr id="29" name="Text Placeholder 28">
            <a:extLst>
              <a:ext uri="{FF2B5EF4-FFF2-40B4-BE49-F238E27FC236}">
                <a16:creationId xmlns:a16="http://schemas.microsoft.com/office/drawing/2014/main" id="{A4E01441-FD31-FD0A-2059-177CE8FA2563}"/>
              </a:ext>
            </a:extLst>
          </p:cNvPr>
          <p:cNvSpPr>
            <a:spLocks noGrp="1"/>
          </p:cNvSpPr>
          <p:nvPr>
            <p:ph type="body" sz="quarter" idx="12" hasCustomPrompt="1"/>
          </p:nvPr>
        </p:nvSpPr>
        <p:spPr>
          <a:xfrm>
            <a:off x="6688817" y="3826004"/>
            <a:ext cx="2355980" cy="552450"/>
          </a:xfrm>
        </p:spPr>
        <p:txBody>
          <a:bodyPr anchor="t">
            <a:normAutofit/>
          </a:bodyPr>
          <a:lstStyle>
            <a:lvl1pPr marL="0" indent="0">
              <a:lnSpc>
                <a:spcPct val="100000"/>
              </a:lnSpc>
              <a:buFontTx/>
              <a:buNone/>
              <a:defRPr sz="2700"/>
            </a:lvl1pPr>
            <a:lvl2pPr marL="685800" indent="0">
              <a:lnSpc>
                <a:spcPct val="100000"/>
              </a:lnSpc>
              <a:buFontTx/>
              <a:buNone/>
              <a:defRPr/>
            </a:lvl2pPr>
            <a:lvl3pPr marL="1371600" indent="0">
              <a:lnSpc>
                <a:spcPct val="100000"/>
              </a:lnSpc>
              <a:buFontTx/>
              <a:buNone/>
              <a:defRPr/>
            </a:lvl3pPr>
            <a:lvl4pPr marL="2057400" indent="0">
              <a:lnSpc>
                <a:spcPct val="100000"/>
              </a:lnSpc>
              <a:buFontTx/>
              <a:buNone/>
              <a:defRPr/>
            </a:lvl4pPr>
            <a:lvl5pPr marL="2743200" indent="0">
              <a:lnSpc>
                <a:spcPct val="100000"/>
              </a:lnSpc>
              <a:buFontTx/>
              <a:buNone/>
              <a:defRPr/>
            </a:lvl5pPr>
          </a:lstStyle>
          <a:p>
            <a:pPr lvl="0"/>
            <a:r>
              <a:rPr lang="en-GB"/>
              <a:t>Section Title</a:t>
            </a:r>
            <a:endParaRPr lang="en-LT"/>
          </a:p>
        </p:txBody>
      </p:sp>
      <p:sp>
        <p:nvSpPr>
          <p:cNvPr id="30" name="Text Placeholder 28">
            <a:extLst>
              <a:ext uri="{FF2B5EF4-FFF2-40B4-BE49-F238E27FC236}">
                <a16:creationId xmlns:a16="http://schemas.microsoft.com/office/drawing/2014/main" id="{5839504E-D9A6-773F-CEE4-8A153696A77F}"/>
              </a:ext>
            </a:extLst>
          </p:cNvPr>
          <p:cNvSpPr>
            <a:spLocks noGrp="1"/>
          </p:cNvSpPr>
          <p:nvPr>
            <p:ph type="body" sz="quarter" idx="13" hasCustomPrompt="1"/>
          </p:nvPr>
        </p:nvSpPr>
        <p:spPr>
          <a:xfrm>
            <a:off x="6710036" y="8363882"/>
            <a:ext cx="2355980" cy="552450"/>
          </a:xfrm>
        </p:spPr>
        <p:txBody>
          <a:bodyPr anchor="t">
            <a:normAutofit/>
          </a:bodyPr>
          <a:lstStyle>
            <a:lvl1pPr marL="0" indent="0">
              <a:lnSpc>
                <a:spcPct val="100000"/>
              </a:lnSpc>
              <a:buFontTx/>
              <a:buNone/>
              <a:defRPr sz="2700"/>
            </a:lvl1pPr>
            <a:lvl2pPr marL="685800" indent="0">
              <a:lnSpc>
                <a:spcPct val="100000"/>
              </a:lnSpc>
              <a:buFontTx/>
              <a:buNone/>
              <a:defRPr/>
            </a:lvl2pPr>
            <a:lvl3pPr marL="1371600" indent="0">
              <a:lnSpc>
                <a:spcPct val="100000"/>
              </a:lnSpc>
              <a:buFontTx/>
              <a:buNone/>
              <a:defRPr/>
            </a:lvl3pPr>
            <a:lvl4pPr marL="2057400" indent="0">
              <a:lnSpc>
                <a:spcPct val="100000"/>
              </a:lnSpc>
              <a:buFontTx/>
              <a:buNone/>
              <a:defRPr/>
            </a:lvl4pPr>
            <a:lvl5pPr marL="2743200" indent="0">
              <a:lnSpc>
                <a:spcPct val="100000"/>
              </a:lnSpc>
              <a:buFontTx/>
              <a:buNone/>
              <a:defRPr/>
            </a:lvl5pPr>
          </a:lstStyle>
          <a:p>
            <a:pPr lvl="0"/>
            <a:r>
              <a:rPr lang="en-GB"/>
              <a:t>Section Title</a:t>
            </a:r>
            <a:endParaRPr lang="en-LT"/>
          </a:p>
        </p:txBody>
      </p:sp>
      <p:sp>
        <p:nvSpPr>
          <p:cNvPr id="31" name="Text Placeholder 28">
            <a:extLst>
              <a:ext uri="{FF2B5EF4-FFF2-40B4-BE49-F238E27FC236}">
                <a16:creationId xmlns:a16="http://schemas.microsoft.com/office/drawing/2014/main" id="{C93C3C0E-948F-4BA7-AF78-9E9FCF3AF516}"/>
              </a:ext>
            </a:extLst>
          </p:cNvPr>
          <p:cNvSpPr>
            <a:spLocks noGrp="1"/>
          </p:cNvSpPr>
          <p:nvPr>
            <p:ph type="body" sz="quarter" idx="14" hasCustomPrompt="1"/>
          </p:nvPr>
        </p:nvSpPr>
        <p:spPr>
          <a:xfrm>
            <a:off x="10707682" y="4586711"/>
            <a:ext cx="2355980" cy="552450"/>
          </a:xfrm>
        </p:spPr>
        <p:txBody>
          <a:bodyPr anchor="t">
            <a:normAutofit/>
          </a:bodyPr>
          <a:lstStyle>
            <a:lvl1pPr marL="0" indent="0">
              <a:lnSpc>
                <a:spcPct val="100000"/>
              </a:lnSpc>
              <a:buFontTx/>
              <a:buNone/>
              <a:defRPr sz="2700"/>
            </a:lvl1pPr>
            <a:lvl2pPr marL="685800" indent="0">
              <a:lnSpc>
                <a:spcPct val="100000"/>
              </a:lnSpc>
              <a:buFontTx/>
              <a:buNone/>
              <a:defRPr/>
            </a:lvl2pPr>
            <a:lvl3pPr marL="1371600" indent="0">
              <a:lnSpc>
                <a:spcPct val="100000"/>
              </a:lnSpc>
              <a:buFontTx/>
              <a:buNone/>
              <a:defRPr/>
            </a:lvl3pPr>
            <a:lvl4pPr marL="2057400" indent="0">
              <a:lnSpc>
                <a:spcPct val="100000"/>
              </a:lnSpc>
              <a:buFontTx/>
              <a:buNone/>
              <a:defRPr/>
            </a:lvl4pPr>
            <a:lvl5pPr marL="2743200" indent="0">
              <a:lnSpc>
                <a:spcPct val="100000"/>
              </a:lnSpc>
              <a:buFontTx/>
              <a:buNone/>
              <a:defRPr/>
            </a:lvl5pPr>
          </a:lstStyle>
          <a:p>
            <a:pPr lvl="0"/>
            <a:r>
              <a:rPr lang="en-GB"/>
              <a:t>Section Title</a:t>
            </a:r>
            <a:endParaRPr lang="en-LT"/>
          </a:p>
        </p:txBody>
      </p:sp>
      <p:sp>
        <p:nvSpPr>
          <p:cNvPr id="33" name="Text Placeholder 32">
            <a:extLst>
              <a:ext uri="{FF2B5EF4-FFF2-40B4-BE49-F238E27FC236}">
                <a16:creationId xmlns:a16="http://schemas.microsoft.com/office/drawing/2014/main" id="{6BD6745C-500B-0E25-9A7A-F84E4A2DA0FC}"/>
              </a:ext>
            </a:extLst>
          </p:cNvPr>
          <p:cNvSpPr>
            <a:spLocks noGrp="1"/>
          </p:cNvSpPr>
          <p:nvPr>
            <p:ph type="body" sz="quarter" idx="15" hasCustomPrompt="1"/>
          </p:nvPr>
        </p:nvSpPr>
        <p:spPr>
          <a:xfrm>
            <a:off x="1228725" y="4960145"/>
            <a:ext cx="4371975" cy="2081213"/>
          </a:xfrm>
        </p:spPr>
        <p:txBody>
          <a:bodyPr/>
          <a:lstStyle>
            <a:lvl1pPr marL="0" indent="0">
              <a:lnSpc>
                <a:spcPct val="100000"/>
              </a:lnSpc>
              <a:spcBef>
                <a:spcPts val="0"/>
              </a:spcBef>
              <a:buNone/>
              <a:defRPr/>
            </a:lvl1pPr>
          </a:lstStyle>
          <a:p>
            <a:r>
              <a:rPr lang="en-GB" sz="2100"/>
              <a:t>Here’s what we’ll cover today to demonstrate how we can bring value to your business</a:t>
            </a:r>
            <a:endParaRPr lang="en-LT" sz="2100"/>
          </a:p>
        </p:txBody>
      </p:sp>
      <p:sp>
        <p:nvSpPr>
          <p:cNvPr id="40" name="Text Placeholder 28">
            <a:extLst>
              <a:ext uri="{FF2B5EF4-FFF2-40B4-BE49-F238E27FC236}">
                <a16:creationId xmlns:a16="http://schemas.microsoft.com/office/drawing/2014/main" id="{66649851-765D-521E-8E14-469094EB0DA7}"/>
              </a:ext>
            </a:extLst>
          </p:cNvPr>
          <p:cNvSpPr>
            <a:spLocks noGrp="1"/>
          </p:cNvSpPr>
          <p:nvPr>
            <p:ph type="body" sz="quarter" idx="16" hasCustomPrompt="1"/>
          </p:nvPr>
        </p:nvSpPr>
        <p:spPr>
          <a:xfrm>
            <a:off x="10707682" y="8941895"/>
            <a:ext cx="2355980" cy="552450"/>
          </a:xfrm>
        </p:spPr>
        <p:txBody>
          <a:bodyPr anchor="t">
            <a:normAutofit/>
          </a:bodyPr>
          <a:lstStyle>
            <a:lvl1pPr marL="0" indent="0">
              <a:lnSpc>
                <a:spcPct val="100000"/>
              </a:lnSpc>
              <a:buFontTx/>
              <a:buNone/>
              <a:defRPr sz="2700"/>
            </a:lvl1pPr>
            <a:lvl2pPr marL="685800" indent="0">
              <a:lnSpc>
                <a:spcPct val="100000"/>
              </a:lnSpc>
              <a:buFontTx/>
              <a:buNone/>
              <a:defRPr/>
            </a:lvl2pPr>
            <a:lvl3pPr marL="1371600" indent="0">
              <a:lnSpc>
                <a:spcPct val="100000"/>
              </a:lnSpc>
              <a:buFontTx/>
              <a:buNone/>
              <a:defRPr/>
            </a:lvl3pPr>
            <a:lvl4pPr marL="2057400" indent="0">
              <a:lnSpc>
                <a:spcPct val="100000"/>
              </a:lnSpc>
              <a:buFontTx/>
              <a:buNone/>
              <a:defRPr/>
            </a:lvl4pPr>
            <a:lvl5pPr marL="2743200" indent="0">
              <a:lnSpc>
                <a:spcPct val="100000"/>
              </a:lnSpc>
              <a:buFontTx/>
              <a:buNone/>
              <a:defRPr/>
            </a:lvl5pPr>
          </a:lstStyle>
          <a:p>
            <a:pPr lvl="0"/>
            <a:r>
              <a:rPr lang="en-GB"/>
              <a:t>Section Title</a:t>
            </a:r>
            <a:endParaRPr lang="en-LT"/>
          </a:p>
        </p:txBody>
      </p:sp>
      <p:sp>
        <p:nvSpPr>
          <p:cNvPr id="6" name="TextBox 5">
            <a:extLst>
              <a:ext uri="{FF2B5EF4-FFF2-40B4-BE49-F238E27FC236}">
                <a16:creationId xmlns:a16="http://schemas.microsoft.com/office/drawing/2014/main" id="{D95354EC-8F5C-BB9D-EF6D-F9939E083AED}"/>
              </a:ext>
            </a:extLst>
          </p:cNvPr>
          <p:cNvSpPr txBox="1"/>
          <p:nvPr/>
        </p:nvSpPr>
        <p:spPr>
          <a:xfrm>
            <a:off x="14667604" y="3829767"/>
            <a:ext cx="784189" cy="738664"/>
          </a:xfrm>
          <a:prstGeom prst="rect">
            <a:avLst/>
          </a:prstGeom>
          <a:noFill/>
        </p:spPr>
        <p:txBody>
          <a:bodyPr wrap="none" rtlCol="0">
            <a:spAutoFit/>
          </a:bodyPr>
          <a:lstStyle/>
          <a:p>
            <a:r>
              <a:rPr lang="en-LT" sz="4200">
                <a:solidFill>
                  <a:srgbClr val="000000"/>
                </a:solidFill>
              </a:rPr>
              <a:t>03</a:t>
            </a:r>
          </a:p>
        </p:txBody>
      </p:sp>
      <p:pic>
        <p:nvPicPr>
          <p:cNvPr id="9" name="Graphic 8" descr="Arrow Up with solid fill">
            <a:extLst>
              <a:ext uri="{FF2B5EF4-FFF2-40B4-BE49-F238E27FC236}">
                <a16:creationId xmlns:a16="http://schemas.microsoft.com/office/drawing/2014/main" id="{9D30298A-071F-864D-207E-3FDE4F30C7A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5400000">
            <a:off x="17184440" y="6765785"/>
            <a:ext cx="514317" cy="514317"/>
          </a:xfrm>
          <a:prstGeom prst="rect">
            <a:avLst/>
          </a:prstGeom>
        </p:spPr>
      </p:pic>
      <p:sp>
        <p:nvSpPr>
          <p:cNvPr id="10" name="Text Placeholder 28">
            <a:extLst>
              <a:ext uri="{FF2B5EF4-FFF2-40B4-BE49-F238E27FC236}">
                <a16:creationId xmlns:a16="http://schemas.microsoft.com/office/drawing/2014/main" id="{1DB65AC7-0F9E-F0CE-08AC-3CEA1B4972AC}"/>
              </a:ext>
            </a:extLst>
          </p:cNvPr>
          <p:cNvSpPr>
            <a:spLocks noGrp="1"/>
          </p:cNvSpPr>
          <p:nvPr>
            <p:ph type="body" sz="quarter" idx="17" hasCustomPrompt="1"/>
          </p:nvPr>
        </p:nvSpPr>
        <p:spPr>
          <a:xfrm>
            <a:off x="14724830" y="6727629"/>
            <a:ext cx="2355980" cy="552450"/>
          </a:xfrm>
        </p:spPr>
        <p:txBody>
          <a:bodyPr anchor="t">
            <a:normAutofit/>
          </a:bodyPr>
          <a:lstStyle>
            <a:lvl1pPr marL="0" indent="0">
              <a:lnSpc>
                <a:spcPct val="100000"/>
              </a:lnSpc>
              <a:buFontTx/>
              <a:buNone/>
              <a:defRPr sz="2700"/>
            </a:lvl1pPr>
            <a:lvl2pPr marL="685800" indent="0">
              <a:lnSpc>
                <a:spcPct val="100000"/>
              </a:lnSpc>
              <a:buFontTx/>
              <a:buNone/>
              <a:defRPr/>
            </a:lvl2pPr>
            <a:lvl3pPr marL="1371600" indent="0">
              <a:lnSpc>
                <a:spcPct val="100000"/>
              </a:lnSpc>
              <a:buFontTx/>
              <a:buNone/>
              <a:defRPr/>
            </a:lvl3pPr>
            <a:lvl4pPr marL="2057400" indent="0">
              <a:lnSpc>
                <a:spcPct val="100000"/>
              </a:lnSpc>
              <a:buFontTx/>
              <a:buNone/>
              <a:defRPr/>
            </a:lvl4pPr>
            <a:lvl5pPr marL="2743200" indent="0">
              <a:lnSpc>
                <a:spcPct val="100000"/>
              </a:lnSpc>
              <a:buFontTx/>
              <a:buNone/>
              <a:defRPr/>
            </a:lvl5pPr>
          </a:lstStyle>
          <a:p>
            <a:pPr lvl="0"/>
            <a:r>
              <a:rPr lang="en-GB"/>
              <a:t>Section Title</a:t>
            </a:r>
            <a:endParaRPr lang="en-LT"/>
          </a:p>
        </p:txBody>
      </p:sp>
      <p:sp>
        <p:nvSpPr>
          <p:cNvPr id="14" name="Rounded Rectangle 13">
            <a:extLst>
              <a:ext uri="{FF2B5EF4-FFF2-40B4-BE49-F238E27FC236}">
                <a16:creationId xmlns:a16="http://schemas.microsoft.com/office/drawing/2014/main" id="{B8065E8D-C022-D0F8-7997-4CC33A6F6210}"/>
              </a:ext>
            </a:extLst>
          </p:cNvPr>
          <p:cNvSpPr/>
          <p:nvPr/>
        </p:nvSpPr>
        <p:spPr>
          <a:xfrm>
            <a:off x="14337937" y="-1275918"/>
            <a:ext cx="3690491" cy="4320017"/>
          </a:xfrm>
          <a:prstGeom prst="roundRect">
            <a:avLst>
              <a:gd name="adj" fmla="val 1565"/>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LT" sz="4050"/>
          </a:p>
        </p:txBody>
      </p:sp>
      <p:sp>
        <p:nvSpPr>
          <p:cNvPr id="15" name="Rounded Rectangle 14">
            <a:extLst>
              <a:ext uri="{FF2B5EF4-FFF2-40B4-BE49-F238E27FC236}">
                <a16:creationId xmlns:a16="http://schemas.microsoft.com/office/drawing/2014/main" id="{BD661B5C-1A0A-FCC5-A653-75CFDADFDCAE}"/>
              </a:ext>
            </a:extLst>
          </p:cNvPr>
          <p:cNvSpPr/>
          <p:nvPr/>
        </p:nvSpPr>
        <p:spPr>
          <a:xfrm>
            <a:off x="14337937" y="7886936"/>
            <a:ext cx="3690491" cy="4320017"/>
          </a:xfrm>
          <a:prstGeom prst="roundRect">
            <a:avLst>
              <a:gd name="adj" fmla="val 1565"/>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LT" sz="4050"/>
          </a:p>
        </p:txBody>
      </p:sp>
      <p:pic>
        <p:nvPicPr>
          <p:cNvPr id="16" name="Picture 16">
            <a:extLst>
              <a:ext uri="{FF2B5EF4-FFF2-40B4-BE49-F238E27FC236}">
                <a16:creationId xmlns:a16="http://schemas.microsoft.com/office/drawing/2014/main" id="{B37F413F-6DFA-7CE1-8D24-AA45F963A276}"/>
              </a:ext>
            </a:extLst>
          </p:cNvPr>
          <p:cNvPicPr>
            <a:picLocks noChangeAspect="1"/>
          </p:cNvPicPr>
          <p:nvPr/>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257300" y="9310436"/>
            <a:ext cx="1434597" cy="457704"/>
          </a:xfrm>
          <a:prstGeom prst="rect">
            <a:avLst/>
          </a:prstGeom>
        </p:spPr>
      </p:pic>
    </p:spTree>
    <p:extLst>
      <p:ext uri="{BB962C8B-B14F-4D97-AF65-F5344CB8AC3E}">
        <p14:creationId xmlns:p14="http://schemas.microsoft.com/office/powerpoint/2010/main" val="216732214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Agenda 6">
    <p:spTree>
      <p:nvGrpSpPr>
        <p:cNvPr id="1" name=""/>
        <p:cNvGrpSpPr/>
        <p:nvPr/>
      </p:nvGrpSpPr>
      <p:grpSpPr>
        <a:xfrm>
          <a:off x="0" y="0"/>
          <a:ext cx="0" cy="0"/>
          <a:chOff x="0" y="0"/>
          <a:chExt cx="0" cy="0"/>
        </a:xfrm>
      </p:grpSpPr>
      <p:sp>
        <p:nvSpPr>
          <p:cNvPr id="49" name="Rounded Rectangle 48">
            <a:extLst>
              <a:ext uri="{FF2B5EF4-FFF2-40B4-BE49-F238E27FC236}">
                <a16:creationId xmlns:a16="http://schemas.microsoft.com/office/drawing/2014/main" id="{DFE39C7B-DCD9-30D8-7DFA-B52196B2B9B9}"/>
              </a:ext>
            </a:extLst>
          </p:cNvPr>
          <p:cNvSpPr/>
          <p:nvPr/>
        </p:nvSpPr>
        <p:spPr>
          <a:xfrm>
            <a:off x="14337934" y="363409"/>
            <a:ext cx="3690491" cy="4320017"/>
          </a:xfrm>
          <a:prstGeom prst="roundRect">
            <a:avLst>
              <a:gd name="adj" fmla="val 1565"/>
            </a:avLst>
          </a:prstGeom>
          <a:gradFill flip="none" rotWithShape="1">
            <a:gsLst>
              <a:gs pos="0">
                <a:schemeClr val="accent5"/>
              </a:gs>
              <a:gs pos="35000">
                <a:schemeClr val="accent4">
                  <a:lumMod val="0"/>
                  <a:lumOff val="100000"/>
                </a:schemeClr>
              </a:gs>
              <a:gs pos="100000">
                <a:srgbClr val="00EF8E"/>
              </a:gs>
            </a:gsLst>
            <a:path path="circle">
              <a:fillToRect l="100000" b="100000"/>
            </a:path>
            <a:tileRect t="-100000" r="-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LT" sz="4050"/>
          </a:p>
        </p:txBody>
      </p:sp>
      <p:sp>
        <p:nvSpPr>
          <p:cNvPr id="50" name="Rounded Rectangle 49">
            <a:extLst>
              <a:ext uri="{FF2B5EF4-FFF2-40B4-BE49-F238E27FC236}">
                <a16:creationId xmlns:a16="http://schemas.microsoft.com/office/drawing/2014/main" id="{D9CAAB69-CB44-C012-8EB0-60B95BB5B030}"/>
              </a:ext>
            </a:extLst>
          </p:cNvPr>
          <p:cNvSpPr>
            <a:spLocks/>
          </p:cNvSpPr>
          <p:nvPr/>
        </p:nvSpPr>
        <p:spPr>
          <a:xfrm>
            <a:off x="10386325" y="1113580"/>
            <a:ext cx="3690491" cy="4320017"/>
          </a:xfrm>
          <a:prstGeom prst="roundRect">
            <a:avLst>
              <a:gd name="adj" fmla="val 1565"/>
            </a:avLst>
          </a:prstGeom>
          <a:gradFill flip="none" rotWithShape="1">
            <a:gsLst>
              <a:gs pos="0">
                <a:srgbClr val="FFE53B"/>
              </a:gs>
              <a:gs pos="35000">
                <a:schemeClr val="accent2">
                  <a:lumMod val="0"/>
                  <a:lumOff val="100000"/>
                </a:schemeClr>
              </a:gs>
              <a:gs pos="100000">
                <a:srgbClr val="A9AFF1"/>
              </a:gs>
            </a:gsLst>
            <a:path path="circle">
              <a:fillToRect t="100000" r="100000"/>
            </a:path>
            <a:tileRect l="-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LT" sz="4050"/>
          </a:p>
        </p:txBody>
      </p:sp>
      <p:sp>
        <p:nvSpPr>
          <p:cNvPr id="51" name="Rounded Rectangle 50" descr="Ray of blue light representing speed">
            <a:extLst>
              <a:ext uri="{FF2B5EF4-FFF2-40B4-BE49-F238E27FC236}">
                <a16:creationId xmlns:a16="http://schemas.microsoft.com/office/drawing/2014/main" id="{9DD8A957-BAEF-61F3-246E-796251B3255F}"/>
              </a:ext>
            </a:extLst>
          </p:cNvPr>
          <p:cNvSpPr/>
          <p:nvPr/>
        </p:nvSpPr>
        <p:spPr>
          <a:xfrm>
            <a:off x="6434713" y="363409"/>
            <a:ext cx="3690491" cy="4320017"/>
          </a:xfrm>
          <a:prstGeom prst="roundRect">
            <a:avLst>
              <a:gd name="adj" fmla="val 1565"/>
            </a:avLst>
          </a:prstGeom>
          <a:gradFill flip="none" rotWithShape="1">
            <a:gsLst>
              <a:gs pos="0">
                <a:srgbClr val="00EF8E"/>
              </a:gs>
              <a:gs pos="38000">
                <a:schemeClr val="bg1"/>
              </a:gs>
              <a:gs pos="100000">
                <a:srgbClr val="53A2F3"/>
              </a:gs>
            </a:gsLst>
            <a:path path="circle">
              <a:fillToRect l="100000" t="100000"/>
            </a:path>
            <a:tileRect r="-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LT" sz="4050"/>
          </a:p>
        </p:txBody>
      </p:sp>
      <p:sp>
        <p:nvSpPr>
          <p:cNvPr id="52" name="TextBox 51">
            <a:extLst>
              <a:ext uri="{FF2B5EF4-FFF2-40B4-BE49-F238E27FC236}">
                <a16:creationId xmlns:a16="http://schemas.microsoft.com/office/drawing/2014/main" id="{8B92EA47-3117-C44D-FE23-1F64D61CE695}"/>
              </a:ext>
            </a:extLst>
          </p:cNvPr>
          <p:cNvSpPr txBox="1"/>
          <p:nvPr/>
        </p:nvSpPr>
        <p:spPr>
          <a:xfrm>
            <a:off x="6710036" y="924860"/>
            <a:ext cx="784189" cy="738664"/>
          </a:xfrm>
          <a:prstGeom prst="rect">
            <a:avLst/>
          </a:prstGeom>
          <a:noFill/>
        </p:spPr>
        <p:txBody>
          <a:bodyPr wrap="none" rtlCol="0">
            <a:spAutoFit/>
          </a:bodyPr>
          <a:lstStyle/>
          <a:p>
            <a:r>
              <a:rPr lang="en-LT" sz="4200">
                <a:solidFill>
                  <a:srgbClr val="000000"/>
                </a:solidFill>
              </a:rPr>
              <a:t>01</a:t>
            </a:r>
          </a:p>
        </p:txBody>
      </p:sp>
      <p:pic>
        <p:nvPicPr>
          <p:cNvPr id="54" name="Graphic 53" descr="Arrow Up with solid fill">
            <a:extLst>
              <a:ext uri="{FF2B5EF4-FFF2-40B4-BE49-F238E27FC236}">
                <a16:creationId xmlns:a16="http://schemas.microsoft.com/office/drawing/2014/main" id="{449845F2-3D50-CB7B-7A5A-C5F6C23F1F8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5400000">
            <a:off x="9226871" y="3860876"/>
            <a:ext cx="514317" cy="514317"/>
          </a:xfrm>
          <a:prstGeom prst="rect">
            <a:avLst/>
          </a:prstGeom>
        </p:spPr>
      </p:pic>
      <p:sp>
        <p:nvSpPr>
          <p:cNvPr id="55" name="TextBox 54">
            <a:extLst>
              <a:ext uri="{FF2B5EF4-FFF2-40B4-BE49-F238E27FC236}">
                <a16:creationId xmlns:a16="http://schemas.microsoft.com/office/drawing/2014/main" id="{3A03EF3C-7FAC-693E-D1A9-532EFCB43F38}"/>
              </a:ext>
            </a:extLst>
          </p:cNvPr>
          <p:cNvSpPr txBox="1"/>
          <p:nvPr/>
        </p:nvSpPr>
        <p:spPr>
          <a:xfrm>
            <a:off x="10715992" y="1637358"/>
            <a:ext cx="784189" cy="738664"/>
          </a:xfrm>
          <a:prstGeom prst="rect">
            <a:avLst/>
          </a:prstGeom>
          <a:noFill/>
        </p:spPr>
        <p:txBody>
          <a:bodyPr wrap="none" rtlCol="0">
            <a:spAutoFit/>
          </a:bodyPr>
          <a:lstStyle/>
          <a:p>
            <a:r>
              <a:rPr lang="en-LT" sz="4200">
                <a:solidFill>
                  <a:srgbClr val="000000"/>
                </a:solidFill>
              </a:rPr>
              <a:t>02</a:t>
            </a:r>
          </a:p>
        </p:txBody>
      </p:sp>
      <p:pic>
        <p:nvPicPr>
          <p:cNvPr id="57" name="Graphic 56" descr="Arrow Up with solid fill">
            <a:extLst>
              <a:ext uri="{FF2B5EF4-FFF2-40B4-BE49-F238E27FC236}">
                <a16:creationId xmlns:a16="http://schemas.microsoft.com/office/drawing/2014/main" id="{FF6AD23E-30FA-63E2-76EC-89C8EEFAD86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5400000">
            <a:off x="13232828" y="4573376"/>
            <a:ext cx="514317" cy="514317"/>
          </a:xfrm>
          <a:prstGeom prst="rect">
            <a:avLst/>
          </a:prstGeom>
        </p:spPr>
      </p:pic>
      <p:sp>
        <p:nvSpPr>
          <p:cNvPr id="58" name="TextBox 57">
            <a:extLst>
              <a:ext uri="{FF2B5EF4-FFF2-40B4-BE49-F238E27FC236}">
                <a16:creationId xmlns:a16="http://schemas.microsoft.com/office/drawing/2014/main" id="{E9C9E59F-FAB2-E973-8363-F870D554D261}"/>
              </a:ext>
            </a:extLst>
          </p:cNvPr>
          <p:cNvSpPr txBox="1"/>
          <p:nvPr/>
        </p:nvSpPr>
        <p:spPr>
          <a:xfrm>
            <a:off x="14660014" y="866691"/>
            <a:ext cx="784189" cy="738664"/>
          </a:xfrm>
          <a:prstGeom prst="rect">
            <a:avLst/>
          </a:prstGeom>
          <a:noFill/>
        </p:spPr>
        <p:txBody>
          <a:bodyPr wrap="none" rtlCol="0">
            <a:spAutoFit/>
          </a:bodyPr>
          <a:lstStyle/>
          <a:p>
            <a:r>
              <a:rPr lang="en-LT" sz="4200">
                <a:solidFill>
                  <a:srgbClr val="000000"/>
                </a:solidFill>
              </a:rPr>
              <a:t>03</a:t>
            </a:r>
          </a:p>
        </p:txBody>
      </p:sp>
      <p:pic>
        <p:nvPicPr>
          <p:cNvPr id="60" name="Graphic 59" descr="Arrow Up with solid fill">
            <a:extLst>
              <a:ext uri="{FF2B5EF4-FFF2-40B4-BE49-F238E27FC236}">
                <a16:creationId xmlns:a16="http://schemas.microsoft.com/office/drawing/2014/main" id="{A3B12125-7DD8-E442-1FD8-E4FFC29FC80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5400000">
            <a:off x="17176850" y="3881651"/>
            <a:ext cx="514317" cy="514317"/>
          </a:xfrm>
          <a:prstGeom prst="rect">
            <a:avLst/>
          </a:prstGeom>
        </p:spPr>
      </p:pic>
      <p:sp>
        <p:nvSpPr>
          <p:cNvPr id="61" name="Rounded Rectangle 60">
            <a:extLst>
              <a:ext uri="{FF2B5EF4-FFF2-40B4-BE49-F238E27FC236}">
                <a16:creationId xmlns:a16="http://schemas.microsoft.com/office/drawing/2014/main" id="{BA526B60-C78B-EE7D-4D59-5A2AD2DE5CD8}"/>
              </a:ext>
            </a:extLst>
          </p:cNvPr>
          <p:cNvSpPr/>
          <p:nvPr/>
        </p:nvSpPr>
        <p:spPr>
          <a:xfrm>
            <a:off x="14337934" y="4971985"/>
            <a:ext cx="3690491" cy="4320017"/>
          </a:xfrm>
          <a:prstGeom prst="roundRect">
            <a:avLst>
              <a:gd name="adj" fmla="val 1565"/>
            </a:avLst>
          </a:prstGeom>
          <a:gradFill flip="none" rotWithShape="1">
            <a:gsLst>
              <a:gs pos="0">
                <a:schemeClr val="accent5"/>
              </a:gs>
              <a:gs pos="35000">
                <a:schemeClr val="accent4">
                  <a:lumMod val="0"/>
                  <a:lumOff val="100000"/>
                </a:schemeClr>
              </a:gs>
              <a:gs pos="100000">
                <a:srgbClr val="5CB5E9"/>
              </a:gs>
            </a:gsLst>
            <a:path path="circle">
              <a:fillToRect t="100000" r="100000"/>
            </a:path>
            <a:tileRect l="-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LT" sz="4050"/>
          </a:p>
        </p:txBody>
      </p:sp>
      <p:sp>
        <p:nvSpPr>
          <p:cNvPr id="62" name="Rounded Rectangle 61">
            <a:extLst>
              <a:ext uri="{FF2B5EF4-FFF2-40B4-BE49-F238E27FC236}">
                <a16:creationId xmlns:a16="http://schemas.microsoft.com/office/drawing/2014/main" id="{4BDDB2AB-0BEE-615C-225E-46FCFA798BCA}"/>
              </a:ext>
            </a:extLst>
          </p:cNvPr>
          <p:cNvSpPr>
            <a:spLocks/>
          </p:cNvSpPr>
          <p:nvPr/>
        </p:nvSpPr>
        <p:spPr>
          <a:xfrm>
            <a:off x="10386325" y="5722156"/>
            <a:ext cx="3690491" cy="4320017"/>
          </a:xfrm>
          <a:prstGeom prst="roundRect">
            <a:avLst>
              <a:gd name="adj" fmla="val 1565"/>
            </a:avLst>
          </a:prstGeom>
          <a:gradFill flip="none" rotWithShape="1">
            <a:gsLst>
              <a:gs pos="0">
                <a:srgbClr val="A9AFF1"/>
              </a:gs>
              <a:gs pos="35000">
                <a:schemeClr val="accent2">
                  <a:lumMod val="0"/>
                  <a:lumOff val="100000"/>
                </a:schemeClr>
              </a:gs>
              <a:gs pos="100000">
                <a:schemeClr val="accent5"/>
              </a:gs>
            </a:gsLst>
            <a:path path="circle">
              <a:fillToRect l="100000" b="100000"/>
            </a:path>
            <a:tileRect t="-100000" r="-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LT" sz="4050"/>
          </a:p>
        </p:txBody>
      </p:sp>
      <p:sp>
        <p:nvSpPr>
          <p:cNvPr id="63" name="Rounded Rectangle 62" descr="Ray of blue light representing speed">
            <a:extLst>
              <a:ext uri="{FF2B5EF4-FFF2-40B4-BE49-F238E27FC236}">
                <a16:creationId xmlns:a16="http://schemas.microsoft.com/office/drawing/2014/main" id="{C738B656-8523-FDC1-4840-F2070432827D}"/>
              </a:ext>
            </a:extLst>
          </p:cNvPr>
          <p:cNvSpPr/>
          <p:nvPr/>
        </p:nvSpPr>
        <p:spPr>
          <a:xfrm>
            <a:off x="6434713" y="4971985"/>
            <a:ext cx="3690491" cy="4320017"/>
          </a:xfrm>
          <a:prstGeom prst="roundRect">
            <a:avLst>
              <a:gd name="adj" fmla="val 1565"/>
            </a:avLst>
          </a:prstGeom>
          <a:gradFill flip="none" rotWithShape="1">
            <a:gsLst>
              <a:gs pos="0">
                <a:srgbClr val="00EF8E"/>
              </a:gs>
              <a:gs pos="38000">
                <a:schemeClr val="bg1"/>
              </a:gs>
              <a:gs pos="100000">
                <a:srgbClr val="FFE53B"/>
              </a:gs>
            </a:gsLst>
            <a:path path="circle">
              <a:fillToRect l="100000" t="100000"/>
            </a:path>
            <a:tileRect r="-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LT" sz="4050"/>
          </a:p>
        </p:txBody>
      </p:sp>
      <p:sp>
        <p:nvSpPr>
          <p:cNvPr id="64" name="TextBox 63">
            <a:extLst>
              <a:ext uri="{FF2B5EF4-FFF2-40B4-BE49-F238E27FC236}">
                <a16:creationId xmlns:a16="http://schemas.microsoft.com/office/drawing/2014/main" id="{3B99C811-A5FC-42AD-D448-459BCC6210D3}"/>
              </a:ext>
            </a:extLst>
          </p:cNvPr>
          <p:cNvSpPr txBox="1"/>
          <p:nvPr/>
        </p:nvSpPr>
        <p:spPr>
          <a:xfrm>
            <a:off x="6710036" y="5533436"/>
            <a:ext cx="784189" cy="738664"/>
          </a:xfrm>
          <a:prstGeom prst="rect">
            <a:avLst/>
          </a:prstGeom>
          <a:noFill/>
        </p:spPr>
        <p:txBody>
          <a:bodyPr wrap="none" rtlCol="0">
            <a:spAutoFit/>
          </a:bodyPr>
          <a:lstStyle/>
          <a:p>
            <a:r>
              <a:rPr lang="en-LT" sz="4200">
                <a:solidFill>
                  <a:srgbClr val="000000"/>
                </a:solidFill>
              </a:rPr>
              <a:t>04</a:t>
            </a:r>
          </a:p>
        </p:txBody>
      </p:sp>
      <p:pic>
        <p:nvPicPr>
          <p:cNvPr id="66" name="Graphic 65" descr="Arrow Up with solid fill">
            <a:extLst>
              <a:ext uri="{FF2B5EF4-FFF2-40B4-BE49-F238E27FC236}">
                <a16:creationId xmlns:a16="http://schemas.microsoft.com/office/drawing/2014/main" id="{F19CE714-D982-6252-8B8E-05ECE7FFC43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5400000">
            <a:off x="9226871" y="8469452"/>
            <a:ext cx="514317" cy="514317"/>
          </a:xfrm>
          <a:prstGeom prst="rect">
            <a:avLst/>
          </a:prstGeom>
        </p:spPr>
      </p:pic>
      <p:sp>
        <p:nvSpPr>
          <p:cNvPr id="67" name="TextBox 66">
            <a:extLst>
              <a:ext uri="{FF2B5EF4-FFF2-40B4-BE49-F238E27FC236}">
                <a16:creationId xmlns:a16="http://schemas.microsoft.com/office/drawing/2014/main" id="{F0018AD1-0313-9D50-F533-D670CEAFF175}"/>
              </a:ext>
            </a:extLst>
          </p:cNvPr>
          <p:cNvSpPr txBox="1"/>
          <p:nvPr/>
        </p:nvSpPr>
        <p:spPr>
          <a:xfrm>
            <a:off x="10715992" y="6245934"/>
            <a:ext cx="784189" cy="738664"/>
          </a:xfrm>
          <a:prstGeom prst="rect">
            <a:avLst/>
          </a:prstGeom>
          <a:noFill/>
        </p:spPr>
        <p:txBody>
          <a:bodyPr wrap="none" rtlCol="0">
            <a:spAutoFit/>
          </a:bodyPr>
          <a:lstStyle/>
          <a:p>
            <a:r>
              <a:rPr lang="en-LT" sz="4200">
                <a:solidFill>
                  <a:srgbClr val="000000"/>
                </a:solidFill>
              </a:rPr>
              <a:t>05</a:t>
            </a:r>
          </a:p>
        </p:txBody>
      </p:sp>
      <p:pic>
        <p:nvPicPr>
          <p:cNvPr id="69" name="Graphic 68" descr="Arrow Up with solid fill">
            <a:extLst>
              <a:ext uri="{FF2B5EF4-FFF2-40B4-BE49-F238E27FC236}">
                <a16:creationId xmlns:a16="http://schemas.microsoft.com/office/drawing/2014/main" id="{6443B43A-1995-6C20-0B22-020FCF557C2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5400000">
            <a:off x="13232828" y="9181952"/>
            <a:ext cx="514317" cy="514317"/>
          </a:xfrm>
          <a:prstGeom prst="rect">
            <a:avLst/>
          </a:prstGeom>
        </p:spPr>
      </p:pic>
      <p:sp>
        <p:nvSpPr>
          <p:cNvPr id="70" name="TextBox 69">
            <a:extLst>
              <a:ext uri="{FF2B5EF4-FFF2-40B4-BE49-F238E27FC236}">
                <a16:creationId xmlns:a16="http://schemas.microsoft.com/office/drawing/2014/main" id="{EE954ACC-7DF0-F9BB-A88C-37B72E0E985B}"/>
              </a:ext>
            </a:extLst>
          </p:cNvPr>
          <p:cNvSpPr txBox="1"/>
          <p:nvPr/>
        </p:nvSpPr>
        <p:spPr>
          <a:xfrm>
            <a:off x="14660014" y="5475267"/>
            <a:ext cx="784189" cy="738664"/>
          </a:xfrm>
          <a:prstGeom prst="rect">
            <a:avLst/>
          </a:prstGeom>
          <a:noFill/>
        </p:spPr>
        <p:txBody>
          <a:bodyPr wrap="none" rtlCol="0">
            <a:spAutoFit/>
          </a:bodyPr>
          <a:lstStyle/>
          <a:p>
            <a:r>
              <a:rPr lang="en-LT" sz="4200">
                <a:solidFill>
                  <a:srgbClr val="000000"/>
                </a:solidFill>
              </a:rPr>
              <a:t>06</a:t>
            </a:r>
          </a:p>
        </p:txBody>
      </p:sp>
      <p:pic>
        <p:nvPicPr>
          <p:cNvPr id="72" name="Graphic 71" descr="Arrow Up with solid fill">
            <a:extLst>
              <a:ext uri="{FF2B5EF4-FFF2-40B4-BE49-F238E27FC236}">
                <a16:creationId xmlns:a16="http://schemas.microsoft.com/office/drawing/2014/main" id="{93CB6B31-F1E4-9056-0A3B-F25FA89C9A3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5400000">
            <a:off x="17176850" y="8488518"/>
            <a:ext cx="514317" cy="514317"/>
          </a:xfrm>
          <a:prstGeom prst="rect">
            <a:avLst/>
          </a:prstGeom>
        </p:spPr>
      </p:pic>
      <p:sp>
        <p:nvSpPr>
          <p:cNvPr id="73" name="Rounded Rectangle 72">
            <a:extLst>
              <a:ext uri="{FF2B5EF4-FFF2-40B4-BE49-F238E27FC236}">
                <a16:creationId xmlns:a16="http://schemas.microsoft.com/office/drawing/2014/main" id="{F3F68D6C-E117-003A-AFBE-88BADB0415CE}"/>
              </a:ext>
            </a:extLst>
          </p:cNvPr>
          <p:cNvSpPr/>
          <p:nvPr/>
        </p:nvSpPr>
        <p:spPr>
          <a:xfrm>
            <a:off x="6434713" y="9580561"/>
            <a:ext cx="3690491" cy="4320017"/>
          </a:xfrm>
          <a:prstGeom prst="roundRect">
            <a:avLst>
              <a:gd name="adj" fmla="val 1565"/>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LT" sz="4050"/>
          </a:p>
        </p:txBody>
      </p:sp>
      <p:sp>
        <p:nvSpPr>
          <p:cNvPr id="74" name="Rounded Rectangle 73">
            <a:extLst>
              <a:ext uri="{FF2B5EF4-FFF2-40B4-BE49-F238E27FC236}">
                <a16:creationId xmlns:a16="http://schemas.microsoft.com/office/drawing/2014/main" id="{2E5E21E7-6CBB-4793-4420-D257BDDCBC56}"/>
              </a:ext>
            </a:extLst>
          </p:cNvPr>
          <p:cNvSpPr/>
          <p:nvPr/>
        </p:nvSpPr>
        <p:spPr>
          <a:xfrm>
            <a:off x="10386322" y="-3446533"/>
            <a:ext cx="3690491" cy="4320017"/>
          </a:xfrm>
          <a:prstGeom prst="roundRect">
            <a:avLst>
              <a:gd name="adj" fmla="val 1565"/>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LT" sz="4050"/>
          </a:p>
        </p:txBody>
      </p:sp>
      <p:sp>
        <p:nvSpPr>
          <p:cNvPr id="75" name="Rounded Rectangle 74">
            <a:extLst>
              <a:ext uri="{FF2B5EF4-FFF2-40B4-BE49-F238E27FC236}">
                <a16:creationId xmlns:a16="http://schemas.microsoft.com/office/drawing/2014/main" id="{A51FB63E-3765-0A3A-0470-3AF6F99EE085}"/>
              </a:ext>
            </a:extLst>
          </p:cNvPr>
          <p:cNvSpPr/>
          <p:nvPr/>
        </p:nvSpPr>
        <p:spPr>
          <a:xfrm>
            <a:off x="14335129" y="9580561"/>
            <a:ext cx="3690491" cy="4320017"/>
          </a:xfrm>
          <a:prstGeom prst="roundRect">
            <a:avLst>
              <a:gd name="adj" fmla="val 1565"/>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LT" sz="4050"/>
          </a:p>
        </p:txBody>
      </p:sp>
      <p:sp>
        <p:nvSpPr>
          <p:cNvPr id="25" name="Text Placeholder 24">
            <a:extLst>
              <a:ext uri="{FF2B5EF4-FFF2-40B4-BE49-F238E27FC236}">
                <a16:creationId xmlns:a16="http://schemas.microsoft.com/office/drawing/2014/main" id="{1E02C74A-61FB-9E6E-5EE2-484DB44654CC}"/>
              </a:ext>
            </a:extLst>
          </p:cNvPr>
          <p:cNvSpPr>
            <a:spLocks noGrp="1"/>
          </p:cNvSpPr>
          <p:nvPr>
            <p:ph type="body" sz="quarter" idx="10" hasCustomPrompt="1"/>
          </p:nvPr>
        </p:nvSpPr>
        <p:spPr>
          <a:xfrm>
            <a:off x="1229165" y="3502820"/>
            <a:ext cx="3202782" cy="1457325"/>
          </a:xfrm>
        </p:spPr>
        <p:txBody>
          <a:bodyPr anchor="ctr">
            <a:normAutofit/>
          </a:bodyPr>
          <a:lstStyle>
            <a:lvl1pPr marL="0" indent="0">
              <a:buFontTx/>
              <a:buNone/>
              <a:defRPr sz="6000"/>
            </a:lvl1pPr>
            <a:lvl2pPr marL="685800" indent="0">
              <a:buFontTx/>
              <a:buNone/>
              <a:defRPr/>
            </a:lvl2pPr>
            <a:lvl3pPr marL="1371600" indent="0">
              <a:buFontTx/>
              <a:buNone/>
              <a:defRPr/>
            </a:lvl3pPr>
            <a:lvl4pPr marL="2057400" indent="0">
              <a:buFontTx/>
              <a:buNone/>
              <a:defRPr/>
            </a:lvl4pPr>
            <a:lvl5pPr marL="2743200" indent="0">
              <a:buFontTx/>
              <a:buNone/>
              <a:defRPr/>
            </a:lvl5pPr>
          </a:lstStyle>
          <a:p>
            <a:pPr lvl="0"/>
            <a:r>
              <a:rPr lang="en-GB"/>
              <a:t>Title</a:t>
            </a:r>
            <a:endParaRPr lang="en-LT"/>
          </a:p>
        </p:txBody>
      </p:sp>
      <p:sp>
        <p:nvSpPr>
          <p:cNvPr id="29" name="Text Placeholder 28">
            <a:extLst>
              <a:ext uri="{FF2B5EF4-FFF2-40B4-BE49-F238E27FC236}">
                <a16:creationId xmlns:a16="http://schemas.microsoft.com/office/drawing/2014/main" id="{A4E01441-FD31-FD0A-2059-177CE8FA2563}"/>
              </a:ext>
            </a:extLst>
          </p:cNvPr>
          <p:cNvSpPr>
            <a:spLocks noGrp="1"/>
          </p:cNvSpPr>
          <p:nvPr>
            <p:ph type="body" sz="quarter" idx="12" hasCustomPrompt="1"/>
          </p:nvPr>
        </p:nvSpPr>
        <p:spPr>
          <a:xfrm>
            <a:off x="6788021" y="8469452"/>
            <a:ext cx="2355980" cy="552450"/>
          </a:xfrm>
        </p:spPr>
        <p:txBody>
          <a:bodyPr anchor="t">
            <a:normAutofit/>
          </a:bodyPr>
          <a:lstStyle>
            <a:lvl1pPr marL="0" indent="0">
              <a:lnSpc>
                <a:spcPct val="100000"/>
              </a:lnSpc>
              <a:buFontTx/>
              <a:buNone/>
              <a:defRPr sz="2700"/>
            </a:lvl1pPr>
            <a:lvl2pPr marL="685800" indent="0">
              <a:lnSpc>
                <a:spcPct val="100000"/>
              </a:lnSpc>
              <a:buFontTx/>
              <a:buNone/>
              <a:defRPr/>
            </a:lvl2pPr>
            <a:lvl3pPr marL="1371600" indent="0">
              <a:lnSpc>
                <a:spcPct val="100000"/>
              </a:lnSpc>
              <a:buFontTx/>
              <a:buNone/>
              <a:defRPr/>
            </a:lvl3pPr>
            <a:lvl4pPr marL="2057400" indent="0">
              <a:lnSpc>
                <a:spcPct val="100000"/>
              </a:lnSpc>
              <a:buFontTx/>
              <a:buNone/>
              <a:defRPr/>
            </a:lvl4pPr>
            <a:lvl5pPr marL="2743200" indent="0">
              <a:lnSpc>
                <a:spcPct val="100000"/>
              </a:lnSpc>
              <a:buFontTx/>
              <a:buNone/>
              <a:defRPr/>
            </a:lvl5pPr>
          </a:lstStyle>
          <a:p>
            <a:pPr lvl="0"/>
            <a:r>
              <a:rPr lang="en-GB"/>
              <a:t>Section Title</a:t>
            </a:r>
            <a:endParaRPr lang="en-LT"/>
          </a:p>
        </p:txBody>
      </p:sp>
      <p:sp>
        <p:nvSpPr>
          <p:cNvPr id="30" name="Text Placeholder 28">
            <a:extLst>
              <a:ext uri="{FF2B5EF4-FFF2-40B4-BE49-F238E27FC236}">
                <a16:creationId xmlns:a16="http://schemas.microsoft.com/office/drawing/2014/main" id="{5839504E-D9A6-773F-CEE4-8A153696A77F}"/>
              </a:ext>
            </a:extLst>
          </p:cNvPr>
          <p:cNvSpPr>
            <a:spLocks noGrp="1"/>
          </p:cNvSpPr>
          <p:nvPr>
            <p:ph type="body" sz="quarter" idx="13" hasCustomPrompt="1"/>
          </p:nvPr>
        </p:nvSpPr>
        <p:spPr>
          <a:xfrm>
            <a:off x="10773218" y="9143796"/>
            <a:ext cx="2355980" cy="552450"/>
          </a:xfrm>
        </p:spPr>
        <p:txBody>
          <a:bodyPr anchor="t">
            <a:normAutofit/>
          </a:bodyPr>
          <a:lstStyle>
            <a:lvl1pPr marL="0" indent="0">
              <a:lnSpc>
                <a:spcPct val="100000"/>
              </a:lnSpc>
              <a:buFontTx/>
              <a:buNone/>
              <a:defRPr sz="2700"/>
            </a:lvl1pPr>
            <a:lvl2pPr marL="685800" indent="0">
              <a:lnSpc>
                <a:spcPct val="100000"/>
              </a:lnSpc>
              <a:buFontTx/>
              <a:buNone/>
              <a:defRPr/>
            </a:lvl2pPr>
            <a:lvl3pPr marL="1371600" indent="0">
              <a:lnSpc>
                <a:spcPct val="100000"/>
              </a:lnSpc>
              <a:buFontTx/>
              <a:buNone/>
              <a:defRPr/>
            </a:lvl3pPr>
            <a:lvl4pPr marL="2057400" indent="0">
              <a:lnSpc>
                <a:spcPct val="100000"/>
              </a:lnSpc>
              <a:buFontTx/>
              <a:buNone/>
              <a:defRPr/>
            </a:lvl4pPr>
            <a:lvl5pPr marL="2743200" indent="0">
              <a:lnSpc>
                <a:spcPct val="100000"/>
              </a:lnSpc>
              <a:buFontTx/>
              <a:buNone/>
              <a:defRPr/>
            </a:lvl5pPr>
          </a:lstStyle>
          <a:p>
            <a:pPr lvl="0"/>
            <a:r>
              <a:rPr lang="en-GB"/>
              <a:t>Section Title</a:t>
            </a:r>
            <a:endParaRPr lang="en-LT"/>
          </a:p>
        </p:txBody>
      </p:sp>
      <p:sp>
        <p:nvSpPr>
          <p:cNvPr id="31" name="Text Placeholder 28">
            <a:extLst>
              <a:ext uri="{FF2B5EF4-FFF2-40B4-BE49-F238E27FC236}">
                <a16:creationId xmlns:a16="http://schemas.microsoft.com/office/drawing/2014/main" id="{C93C3C0E-948F-4BA7-AF78-9E9FCF3AF516}"/>
              </a:ext>
            </a:extLst>
          </p:cNvPr>
          <p:cNvSpPr>
            <a:spLocks noGrp="1"/>
          </p:cNvSpPr>
          <p:nvPr>
            <p:ph type="body" sz="quarter" idx="14" hasCustomPrompt="1"/>
          </p:nvPr>
        </p:nvSpPr>
        <p:spPr>
          <a:xfrm>
            <a:off x="14660014" y="8469452"/>
            <a:ext cx="2355980" cy="552450"/>
          </a:xfrm>
        </p:spPr>
        <p:txBody>
          <a:bodyPr anchor="t">
            <a:normAutofit/>
          </a:bodyPr>
          <a:lstStyle>
            <a:lvl1pPr marL="0" indent="0">
              <a:lnSpc>
                <a:spcPct val="100000"/>
              </a:lnSpc>
              <a:buFontTx/>
              <a:buNone/>
              <a:defRPr sz="2700"/>
            </a:lvl1pPr>
            <a:lvl2pPr marL="685800" indent="0">
              <a:lnSpc>
                <a:spcPct val="100000"/>
              </a:lnSpc>
              <a:buFontTx/>
              <a:buNone/>
              <a:defRPr/>
            </a:lvl2pPr>
            <a:lvl3pPr marL="1371600" indent="0">
              <a:lnSpc>
                <a:spcPct val="100000"/>
              </a:lnSpc>
              <a:buFontTx/>
              <a:buNone/>
              <a:defRPr/>
            </a:lvl3pPr>
            <a:lvl4pPr marL="2057400" indent="0">
              <a:lnSpc>
                <a:spcPct val="100000"/>
              </a:lnSpc>
              <a:buFontTx/>
              <a:buNone/>
              <a:defRPr/>
            </a:lvl4pPr>
            <a:lvl5pPr marL="2743200" indent="0">
              <a:lnSpc>
                <a:spcPct val="100000"/>
              </a:lnSpc>
              <a:buFontTx/>
              <a:buNone/>
              <a:defRPr/>
            </a:lvl5pPr>
          </a:lstStyle>
          <a:p>
            <a:pPr lvl="0"/>
            <a:r>
              <a:rPr lang="en-GB"/>
              <a:t>Section Title</a:t>
            </a:r>
            <a:endParaRPr lang="en-LT"/>
          </a:p>
        </p:txBody>
      </p:sp>
      <p:sp>
        <p:nvSpPr>
          <p:cNvPr id="33" name="Text Placeholder 32">
            <a:extLst>
              <a:ext uri="{FF2B5EF4-FFF2-40B4-BE49-F238E27FC236}">
                <a16:creationId xmlns:a16="http://schemas.microsoft.com/office/drawing/2014/main" id="{6BD6745C-500B-0E25-9A7A-F84E4A2DA0FC}"/>
              </a:ext>
            </a:extLst>
          </p:cNvPr>
          <p:cNvSpPr>
            <a:spLocks noGrp="1"/>
          </p:cNvSpPr>
          <p:nvPr>
            <p:ph type="body" sz="quarter" idx="15" hasCustomPrompt="1"/>
          </p:nvPr>
        </p:nvSpPr>
        <p:spPr>
          <a:xfrm>
            <a:off x="1228725" y="4960145"/>
            <a:ext cx="4371975" cy="2081213"/>
          </a:xfrm>
        </p:spPr>
        <p:txBody>
          <a:bodyPr/>
          <a:lstStyle>
            <a:lvl1pPr marL="0" indent="0">
              <a:lnSpc>
                <a:spcPct val="100000"/>
              </a:lnSpc>
              <a:spcBef>
                <a:spcPts val="0"/>
              </a:spcBef>
              <a:buNone/>
              <a:defRPr/>
            </a:lvl1pPr>
          </a:lstStyle>
          <a:p>
            <a:r>
              <a:rPr lang="en-GB" sz="2100"/>
              <a:t>Here’s what we’ll cover today to demonstrate how we can bring value to your business</a:t>
            </a:r>
            <a:endParaRPr lang="en-LT" sz="2100"/>
          </a:p>
        </p:txBody>
      </p:sp>
      <p:sp>
        <p:nvSpPr>
          <p:cNvPr id="76" name="Text Placeholder 28">
            <a:extLst>
              <a:ext uri="{FF2B5EF4-FFF2-40B4-BE49-F238E27FC236}">
                <a16:creationId xmlns:a16="http://schemas.microsoft.com/office/drawing/2014/main" id="{8C95F753-1C64-E152-DAFA-667F5B54E870}"/>
              </a:ext>
            </a:extLst>
          </p:cNvPr>
          <p:cNvSpPr>
            <a:spLocks noGrp="1"/>
          </p:cNvSpPr>
          <p:nvPr>
            <p:ph type="body" sz="quarter" idx="16" hasCustomPrompt="1"/>
          </p:nvPr>
        </p:nvSpPr>
        <p:spPr>
          <a:xfrm>
            <a:off x="6788021" y="3862584"/>
            <a:ext cx="2355980" cy="552450"/>
          </a:xfrm>
        </p:spPr>
        <p:txBody>
          <a:bodyPr anchor="t">
            <a:normAutofit/>
          </a:bodyPr>
          <a:lstStyle>
            <a:lvl1pPr marL="0" indent="0">
              <a:lnSpc>
                <a:spcPct val="100000"/>
              </a:lnSpc>
              <a:buFontTx/>
              <a:buNone/>
              <a:defRPr sz="2700"/>
            </a:lvl1pPr>
            <a:lvl2pPr marL="685800" indent="0">
              <a:lnSpc>
                <a:spcPct val="100000"/>
              </a:lnSpc>
              <a:buFontTx/>
              <a:buNone/>
              <a:defRPr/>
            </a:lvl2pPr>
            <a:lvl3pPr marL="1371600" indent="0">
              <a:lnSpc>
                <a:spcPct val="100000"/>
              </a:lnSpc>
              <a:buFontTx/>
              <a:buNone/>
              <a:defRPr/>
            </a:lvl3pPr>
            <a:lvl4pPr marL="2057400" indent="0">
              <a:lnSpc>
                <a:spcPct val="100000"/>
              </a:lnSpc>
              <a:buFontTx/>
              <a:buNone/>
              <a:defRPr/>
            </a:lvl4pPr>
            <a:lvl5pPr marL="2743200" indent="0">
              <a:lnSpc>
                <a:spcPct val="100000"/>
              </a:lnSpc>
              <a:buFontTx/>
              <a:buNone/>
              <a:defRPr/>
            </a:lvl5pPr>
          </a:lstStyle>
          <a:p>
            <a:pPr lvl="0"/>
            <a:r>
              <a:rPr lang="en-GB"/>
              <a:t>Section Title</a:t>
            </a:r>
            <a:endParaRPr lang="en-LT"/>
          </a:p>
        </p:txBody>
      </p:sp>
      <p:sp>
        <p:nvSpPr>
          <p:cNvPr id="77" name="Text Placeholder 28">
            <a:extLst>
              <a:ext uri="{FF2B5EF4-FFF2-40B4-BE49-F238E27FC236}">
                <a16:creationId xmlns:a16="http://schemas.microsoft.com/office/drawing/2014/main" id="{D18675DF-FDD2-E8B2-82D0-1C22349F0F36}"/>
              </a:ext>
            </a:extLst>
          </p:cNvPr>
          <p:cNvSpPr>
            <a:spLocks noGrp="1"/>
          </p:cNvSpPr>
          <p:nvPr>
            <p:ph type="body" sz="quarter" idx="17" hasCustomPrompt="1"/>
          </p:nvPr>
        </p:nvSpPr>
        <p:spPr>
          <a:xfrm>
            <a:off x="10773218" y="4574091"/>
            <a:ext cx="2355980" cy="552450"/>
          </a:xfrm>
        </p:spPr>
        <p:txBody>
          <a:bodyPr anchor="t">
            <a:normAutofit/>
          </a:bodyPr>
          <a:lstStyle>
            <a:lvl1pPr marL="0" indent="0">
              <a:lnSpc>
                <a:spcPct val="100000"/>
              </a:lnSpc>
              <a:buFontTx/>
              <a:buNone/>
              <a:defRPr sz="2700"/>
            </a:lvl1pPr>
            <a:lvl2pPr marL="685800" indent="0">
              <a:lnSpc>
                <a:spcPct val="100000"/>
              </a:lnSpc>
              <a:buFontTx/>
              <a:buNone/>
              <a:defRPr/>
            </a:lvl2pPr>
            <a:lvl3pPr marL="1371600" indent="0">
              <a:lnSpc>
                <a:spcPct val="100000"/>
              </a:lnSpc>
              <a:buFontTx/>
              <a:buNone/>
              <a:defRPr/>
            </a:lvl3pPr>
            <a:lvl4pPr marL="2057400" indent="0">
              <a:lnSpc>
                <a:spcPct val="100000"/>
              </a:lnSpc>
              <a:buFontTx/>
              <a:buNone/>
              <a:defRPr/>
            </a:lvl4pPr>
            <a:lvl5pPr marL="2743200" indent="0">
              <a:lnSpc>
                <a:spcPct val="100000"/>
              </a:lnSpc>
              <a:buFontTx/>
              <a:buNone/>
              <a:defRPr/>
            </a:lvl5pPr>
          </a:lstStyle>
          <a:p>
            <a:pPr lvl="0"/>
            <a:r>
              <a:rPr lang="en-GB"/>
              <a:t>Section Title</a:t>
            </a:r>
            <a:endParaRPr lang="en-LT"/>
          </a:p>
        </p:txBody>
      </p:sp>
      <p:sp>
        <p:nvSpPr>
          <p:cNvPr id="79" name="Text Placeholder 28">
            <a:extLst>
              <a:ext uri="{FF2B5EF4-FFF2-40B4-BE49-F238E27FC236}">
                <a16:creationId xmlns:a16="http://schemas.microsoft.com/office/drawing/2014/main" id="{95066570-1F6C-EF27-A640-B8D3E2265C5E}"/>
              </a:ext>
            </a:extLst>
          </p:cNvPr>
          <p:cNvSpPr>
            <a:spLocks noGrp="1"/>
          </p:cNvSpPr>
          <p:nvPr>
            <p:ph type="body" sz="quarter" idx="18" hasCustomPrompt="1"/>
          </p:nvPr>
        </p:nvSpPr>
        <p:spPr>
          <a:xfrm>
            <a:off x="14579402" y="3862584"/>
            <a:ext cx="2355980" cy="552450"/>
          </a:xfrm>
        </p:spPr>
        <p:txBody>
          <a:bodyPr anchor="t">
            <a:normAutofit/>
          </a:bodyPr>
          <a:lstStyle>
            <a:lvl1pPr marL="0" indent="0">
              <a:lnSpc>
                <a:spcPct val="100000"/>
              </a:lnSpc>
              <a:buFontTx/>
              <a:buNone/>
              <a:defRPr sz="2700"/>
            </a:lvl1pPr>
            <a:lvl2pPr marL="685800" indent="0">
              <a:lnSpc>
                <a:spcPct val="100000"/>
              </a:lnSpc>
              <a:buFontTx/>
              <a:buNone/>
              <a:defRPr/>
            </a:lvl2pPr>
            <a:lvl3pPr marL="1371600" indent="0">
              <a:lnSpc>
                <a:spcPct val="100000"/>
              </a:lnSpc>
              <a:buFontTx/>
              <a:buNone/>
              <a:defRPr/>
            </a:lvl3pPr>
            <a:lvl4pPr marL="2057400" indent="0">
              <a:lnSpc>
                <a:spcPct val="100000"/>
              </a:lnSpc>
              <a:buFontTx/>
              <a:buNone/>
              <a:defRPr/>
            </a:lvl4pPr>
            <a:lvl5pPr marL="2743200" indent="0">
              <a:lnSpc>
                <a:spcPct val="100000"/>
              </a:lnSpc>
              <a:buFontTx/>
              <a:buNone/>
              <a:defRPr/>
            </a:lvl5pPr>
          </a:lstStyle>
          <a:p>
            <a:pPr lvl="0"/>
            <a:r>
              <a:rPr lang="en-GB"/>
              <a:t>Section Title</a:t>
            </a:r>
            <a:endParaRPr lang="en-LT"/>
          </a:p>
        </p:txBody>
      </p:sp>
      <p:pic>
        <p:nvPicPr>
          <p:cNvPr id="80" name="Picture 16">
            <a:extLst>
              <a:ext uri="{FF2B5EF4-FFF2-40B4-BE49-F238E27FC236}">
                <a16:creationId xmlns:a16="http://schemas.microsoft.com/office/drawing/2014/main" id="{24E983AA-6736-56AD-9053-B56DC51CFC1A}"/>
              </a:ext>
            </a:extLst>
          </p:cNvPr>
          <p:cNvPicPr>
            <a:picLocks noChangeAspect="1"/>
          </p:cNvPicPr>
          <p:nvPr/>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257300" y="9310436"/>
            <a:ext cx="1434597" cy="457704"/>
          </a:xfrm>
          <a:prstGeom prst="rect">
            <a:avLst/>
          </a:prstGeom>
        </p:spPr>
      </p:pic>
    </p:spTree>
    <p:extLst>
      <p:ext uri="{BB962C8B-B14F-4D97-AF65-F5344CB8AC3E}">
        <p14:creationId xmlns:p14="http://schemas.microsoft.com/office/powerpoint/2010/main" val="425032140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Divider-Slide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16">
            <a:extLst>
              <a:ext uri="{FF2B5EF4-FFF2-40B4-BE49-F238E27FC236}">
                <a16:creationId xmlns:a16="http://schemas.microsoft.com/office/drawing/2014/main" id="{908C5E9F-409B-7D41-4387-64CD26AAC654}"/>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1257300" y="8994968"/>
            <a:ext cx="1434597" cy="457704"/>
          </a:xfrm>
          <a:prstGeom prst="rect">
            <a:avLst/>
          </a:prstGeom>
        </p:spPr>
      </p:pic>
      <p:sp>
        <p:nvSpPr>
          <p:cNvPr id="2" name="Title 1">
            <a:extLst>
              <a:ext uri="{FF2B5EF4-FFF2-40B4-BE49-F238E27FC236}">
                <a16:creationId xmlns:a16="http://schemas.microsoft.com/office/drawing/2014/main" id="{D3E2BABE-02B4-4931-8E67-B71145FA932D}"/>
              </a:ext>
            </a:extLst>
          </p:cNvPr>
          <p:cNvSpPr>
            <a:spLocks noGrp="1"/>
          </p:cNvSpPr>
          <p:nvPr>
            <p:ph type="title" hasCustomPrompt="1"/>
          </p:nvPr>
        </p:nvSpPr>
        <p:spPr>
          <a:xfrm>
            <a:off x="1257301" y="2992595"/>
            <a:ext cx="8051834" cy="2562386"/>
          </a:xfrm>
        </p:spPr>
        <p:txBody>
          <a:bodyPr>
            <a:normAutofit/>
          </a:bodyPr>
          <a:lstStyle>
            <a:lvl1pPr algn="l">
              <a:defRPr sz="14400">
                <a:solidFill>
                  <a:schemeClr val="tx1">
                    <a:lumMod val="50000"/>
                  </a:schemeClr>
                </a:solidFill>
              </a:defRPr>
            </a:lvl1pPr>
          </a:lstStyle>
          <a:p>
            <a:r>
              <a:rPr lang="en-US"/>
              <a:t>#</a:t>
            </a:r>
          </a:p>
        </p:txBody>
      </p:sp>
      <p:sp>
        <p:nvSpPr>
          <p:cNvPr id="4" name="Text Placeholder 3">
            <a:extLst>
              <a:ext uri="{FF2B5EF4-FFF2-40B4-BE49-F238E27FC236}">
                <a16:creationId xmlns:a16="http://schemas.microsoft.com/office/drawing/2014/main" id="{ED80BABD-38A5-BFDE-409B-402E130FE527}"/>
              </a:ext>
            </a:extLst>
          </p:cNvPr>
          <p:cNvSpPr>
            <a:spLocks noGrp="1"/>
          </p:cNvSpPr>
          <p:nvPr>
            <p:ph type="body" sz="quarter" idx="10"/>
          </p:nvPr>
        </p:nvSpPr>
        <p:spPr>
          <a:xfrm>
            <a:off x="1257300" y="5766620"/>
            <a:ext cx="15290007" cy="1444650"/>
          </a:xfrm>
        </p:spPr>
        <p:txBody>
          <a:bodyPr anchor="ctr">
            <a:normAutofit/>
          </a:bodyPr>
          <a:lstStyle>
            <a:lvl1pPr marL="0" indent="0">
              <a:spcBef>
                <a:spcPts val="0"/>
              </a:spcBef>
              <a:buNone/>
              <a:defRPr sz="7200">
                <a:solidFill>
                  <a:schemeClr val="tx1">
                    <a:lumMod val="50000"/>
                  </a:schemeClr>
                </a:solidFill>
              </a:defRPr>
            </a:lvl1pPr>
            <a:lvl2pPr marL="685800" indent="0">
              <a:buNone/>
              <a:defRPr/>
            </a:lvl2pPr>
            <a:lvl3pPr marL="1371600" indent="0">
              <a:buNone/>
              <a:defRPr/>
            </a:lvl3pPr>
            <a:lvl4pPr marL="2057400" indent="0">
              <a:buNone/>
              <a:defRPr/>
            </a:lvl4pPr>
            <a:lvl5pPr marL="2743200" indent="0">
              <a:buNone/>
              <a:defRPr/>
            </a:lvl5pPr>
          </a:lstStyle>
          <a:p>
            <a:pPr lvl="0"/>
            <a:r>
              <a:rPr lang="en-GB"/>
              <a:t>Click to edit Master text styles</a:t>
            </a:r>
          </a:p>
        </p:txBody>
      </p:sp>
      <p:sp>
        <p:nvSpPr>
          <p:cNvPr id="7" name="TextBox 6">
            <a:extLst>
              <a:ext uri="{FF2B5EF4-FFF2-40B4-BE49-F238E27FC236}">
                <a16:creationId xmlns:a16="http://schemas.microsoft.com/office/drawing/2014/main" id="{6D078FF0-B56D-70B3-2583-8D200108D1F9}"/>
              </a:ext>
            </a:extLst>
          </p:cNvPr>
          <p:cNvSpPr txBox="1"/>
          <p:nvPr/>
        </p:nvSpPr>
        <p:spPr>
          <a:xfrm>
            <a:off x="1867630" y="960972"/>
            <a:ext cx="1186543" cy="415498"/>
          </a:xfrm>
          <a:prstGeom prst="rect">
            <a:avLst/>
          </a:prstGeom>
          <a:noFill/>
        </p:spPr>
        <p:txBody>
          <a:bodyPr wrap="none" rtlCol="0">
            <a:spAutoFit/>
          </a:bodyPr>
          <a:lstStyle/>
          <a:p>
            <a:r>
              <a:rPr lang="en-LT" sz="2100">
                <a:solidFill>
                  <a:srgbClr val="000000"/>
                </a:solidFill>
              </a:rPr>
              <a:t>Go back</a:t>
            </a:r>
          </a:p>
        </p:txBody>
      </p:sp>
      <p:pic>
        <p:nvPicPr>
          <p:cNvPr id="8" name="Graphic 7" descr="Arrow Up with solid fill">
            <a:extLst>
              <a:ext uri="{FF2B5EF4-FFF2-40B4-BE49-F238E27FC236}">
                <a16:creationId xmlns:a16="http://schemas.microsoft.com/office/drawing/2014/main" id="{9F1F1630-847F-1A33-5C01-C26EFA5911A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6200000">
            <a:off x="1257300" y="939974"/>
            <a:ext cx="514317" cy="514317"/>
          </a:xfrm>
          <a:prstGeom prst="rect">
            <a:avLst/>
          </a:prstGeom>
        </p:spPr>
      </p:pic>
    </p:spTree>
    <p:extLst>
      <p:ext uri="{BB962C8B-B14F-4D97-AF65-F5344CB8AC3E}">
        <p14:creationId xmlns:p14="http://schemas.microsoft.com/office/powerpoint/2010/main" val="422228486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Divider-Slide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16">
            <a:extLst>
              <a:ext uri="{FF2B5EF4-FFF2-40B4-BE49-F238E27FC236}">
                <a16:creationId xmlns:a16="http://schemas.microsoft.com/office/drawing/2014/main" id="{908C5E9F-409B-7D41-4387-64CD26AAC654}"/>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1257300" y="8994968"/>
            <a:ext cx="1434597" cy="457704"/>
          </a:xfrm>
          <a:prstGeom prst="rect">
            <a:avLst/>
          </a:prstGeom>
        </p:spPr>
      </p:pic>
      <p:sp>
        <p:nvSpPr>
          <p:cNvPr id="2" name="Title 1">
            <a:extLst>
              <a:ext uri="{FF2B5EF4-FFF2-40B4-BE49-F238E27FC236}">
                <a16:creationId xmlns:a16="http://schemas.microsoft.com/office/drawing/2014/main" id="{D3E2BABE-02B4-4931-8E67-B71145FA932D}"/>
              </a:ext>
            </a:extLst>
          </p:cNvPr>
          <p:cNvSpPr>
            <a:spLocks noGrp="1"/>
          </p:cNvSpPr>
          <p:nvPr>
            <p:ph type="title" hasCustomPrompt="1"/>
          </p:nvPr>
        </p:nvSpPr>
        <p:spPr>
          <a:xfrm>
            <a:off x="1257301" y="2992595"/>
            <a:ext cx="8051834" cy="2562386"/>
          </a:xfrm>
        </p:spPr>
        <p:txBody>
          <a:bodyPr>
            <a:normAutofit/>
          </a:bodyPr>
          <a:lstStyle>
            <a:lvl1pPr algn="l">
              <a:defRPr sz="14400">
                <a:solidFill>
                  <a:schemeClr val="tx1">
                    <a:lumMod val="50000"/>
                  </a:schemeClr>
                </a:solidFill>
              </a:defRPr>
            </a:lvl1pPr>
          </a:lstStyle>
          <a:p>
            <a:r>
              <a:rPr lang="en-US"/>
              <a:t>#</a:t>
            </a:r>
          </a:p>
        </p:txBody>
      </p:sp>
      <p:sp>
        <p:nvSpPr>
          <p:cNvPr id="4" name="Text Placeholder 3">
            <a:extLst>
              <a:ext uri="{FF2B5EF4-FFF2-40B4-BE49-F238E27FC236}">
                <a16:creationId xmlns:a16="http://schemas.microsoft.com/office/drawing/2014/main" id="{ED80BABD-38A5-BFDE-409B-402E130FE527}"/>
              </a:ext>
            </a:extLst>
          </p:cNvPr>
          <p:cNvSpPr>
            <a:spLocks noGrp="1"/>
          </p:cNvSpPr>
          <p:nvPr>
            <p:ph type="body" sz="quarter" idx="10"/>
          </p:nvPr>
        </p:nvSpPr>
        <p:spPr>
          <a:xfrm>
            <a:off x="1257300" y="5766620"/>
            <a:ext cx="15290007" cy="1444650"/>
          </a:xfrm>
        </p:spPr>
        <p:txBody>
          <a:bodyPr anchor="ctr">
            <a:normAutofit/>
          </a:bodyPr>
          <a:lstStyle>
            <a:lvl1pPr marL="0" indent="0">
              <a:spcBef>
                <a:spcPts val="0"/>
              </a:spcBef>
              <a:buNone/>
              <a:defRPr sz="7200">
                <a:solidFill>
                  <a:schemeClr val="tx1">
                    <a:lumMod val="50000"/>
                  </a:schemeClr>
                </a:solidFill>
              </a:defRPr>
            </a:lvl1pPr>
            <a:lvl2pPr marL="685800" indent="0">
              <a:buNone/>
              <a:defRPr/>
            </a:lvl2pPr>
            <a:lvl3pPr marL="1371600" indent="0">
              <a:buNone/>
              <a:defRPr/>
            </a:lvl3pPr>
            <a:lvl4pPr marL="2057400" indent="0">
              <a:buNone/>
              <a:defRPr/>
            </a:lvl4pPr>
            <a:lvl5pPr marL="2743200" indent="0">
              <a:buNone/>
              <a:defRPr/>
            </a:lvl5pPr>
          </a:lstStyle>
          <a:p>
            <a:pPr lvl="0"/>
            <a:r>
              <a:rPr lang="en-GB"/>
              <a:t>Click to edit Master text styles</a:t>
            </a:r>
          </a:p>
        </p:txBody>
      </p:sp>
    </p:spTree>
    <p:extLst>
      <p:ext uri="{BB962C8B-B14F-4D97-AF65-F5344CB8AC3E}">
        <p14:creationId xmlns:p14="http://schemas.microsoft.com/office/powerpoint/2010/main" val="142939989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Divider-Slide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16">
            <a:extLst>
              <a:ext uri="{FF2B5EF4-FFF2-40B4-BE49-F238E27FC236}">
                <a16:creationId xmlns:a16="http://schemas.microsoft.com/office/drawing/2014/main" id="{908C5E9F-409B-7D41-4387-64CD26AAC654}"/>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1257300" y="8994968"/>
            <a:ext cx="1434597" cy="457704"/>
          </a:xfrm>
          <a:prstGeom prst="rect">
            <a:avLst/>
          </a:prstGeom>
        </p:spPr>
      </p:pic>
      <p:sp>
        <p:nvSpPr>
          <p:cNvPr id="2" name="Title 1">
            <a:extLst>
              <a:ext uri="{FF2B5EF4-FFF2-40B4-BE49-F238E27FC236}">
                <a16:creationId xmlns:a16="http://schemas.microsoft.com/office/drawing/2014/main" id="{D3E2BABE-02B4-4931-8E67-B71145FA932D}"/>
              </a:ext>
            </a:extLst>
          </p:cNvPr>
          <p:cNvSpPr>
            <a:spLocks noGrp="1"/>
          </p:cNvSpPr>
          <p:nvPr>
            <p:ph type="title" hasCustomPrompt="1"/>
          </p:nvPr>
        </p:nvSpPr>
        <p:spPr>
          <a:xfrm>
            <a:off x="1257301" y="2992595"/>
            <a:ext cx="8051834" cy="2562386"/>
          </a:xfrm>
        </p:spPr>
        <p:txBody>
          <a:bodyPr>
            <a:normAutofit/>
          </a:bodyPr>
          <a:lstStyle>
            <a:lvl1pPr algn="l">
              <a:defRPr sz="14400">
                <a:solidFill>
                  <a:schemeClr val="tx1">
                    <a:lumMod val="50000"/>
                  </a:schemeClr>
                </a:solidFill>
              </a:defRPr>
            </a:lvl1pPr>
          </a:lstStyle>
          <a:p>
            <a:r>
              <a:rPr lang="en-US"/>
              <a:t>#</a:t>
            </a:r>
          </a:p>
        </p:txBody>
      </p:sp>
      <p:sp>
        <p:nvSpPr>
          <p:cNvPr id="4" name="Text Placeholder 3">
            <a:extLst>
              <a:ext uri="{FF2B5EF4-FFF2-40B4-BE49-F238E27FC236}">
                <a16:creationId xmlns:a16="http://schemas.microsoft.com/office/drawing/2014/main" id="{ED80BABD-38A5-BFDE-409B-402E130FE527}"/>
              </a:ext>
            </a:extLst>
          </p:cNvPr>
          <p:cNvSpPr>
            <a:spLocks noGrp="1"/>
          </p:cNvSpPr>
          <p:nvPr>
            <p:ph type="body" sz="quarter" idx="10"/>
          </p:nvPr>
        </p:nvSpPr>
        <p:spPr>
          <a:xfrm>
            <a:off x="1257300" y="5766620"/>
            <a:ext cx="15290007" cy="1444650"/>
          </a:xfrm>
        </p:spPr>
        <p:txBody>
          <a:bodyPr anchor="ctr">
            <a:normAutofit/>
          </a:bodyPr>
          <a:lstStyle>
            <a:lvl1pPr marL="0" indent="0">
              <a:spcBef>
                <a:spcPts val="0"/>
              </a:spcBef>
              <a:buNone/>
              <a:defRPr sz="7200">
                <a:solidFill>
                  <a:schemeClr val="tx1">
                    <a:lumMod val="50000"/>
                  </a:schemeClr>
                </a:solidFill>
              </a:defRPr>
            </a:lvl1pPr>
            <a:lvl2pPr marL="685800" indent="0">
              <a:buNone/>
              <a:defRPr/>
            </a:lvl2pPr>
            <a:lvl3pPr marL="1371600" indent="0">
              <a:buNone/>
              <a:defRPr/>
            </a:lvl3pPr>
            <a:lvl4pPr marL="2057400" indent="0">
              <a:buNone/>
              <a:defRPr/>
            </a:lvl4pPr>
            <a:lvl5pPr marL="2743200" indent="0">
              <a:buNone/>
              <a:defRPr/>
            </a:lvl5pPr>
          </a:lstStyle>
          <a:p>
            <a:pPr lvl="0"/>
            <a:r>
              <a:rPr lang="en-GB"/>
              <a:t>Click to edit Master text styles</a:t>
            </a:r>
          </a:p>
        </p:txBody>
      </p:sp>
      <p:sp>
        <p:nvSpPr>
          <p:cNvPr id="7" name="TextBox 6">
            <a:extLst>
              <a:ext uri="{FF2B5EF4-FFF2-40B4-BE49-F238E27FC236}">
                <a16:creationId xmlns:a16="http://schemas.microsoft.com/office/drawing/2014/main" id="{6D078FF0-B56D-70B3-2583-8D200108D1F9}"/>
              </a:ext>
            </a:extLst>
          </p:cNvPr>
          <p:cNvSpPr txBox="1"/>
          <p:nvPr/>
        </p:nvSpPr>
        <p:spPr>
          <a:xfrm>
            <a:off x="1867630" y="960972"/>
            <a:ext cx="1186543" cy="415498"/>
          </a:xfrm>
          <a:prstGeom prst="rect">
            <a:avLst/>
          </a:prstGeom>
          <a:noFill/>
        </p:spPr>
        <p:txBody>
          <a:bodyPr wrap="none" rtlCol="0">
            <a:spAutoFit/>
          </a:bodyPr>
          <a:lstStyle/>
          <a:p>
            <a:r>
              <a:rPr lang="en-LT" sz="2100">
                <a:solidFill>
                  <a:srgbClr val="000000"/>
                </a:solidFill>
              </a:rPr>
              <a:t>Go back</a:t>
            </a:r>
          </a:p>
        </p:txBody>
      </p:sp>
      <p:pic>
        <p:nvPicPr>
          <p:cNvPr id="8" name="Graphic 7" descr="Arrow Up with solid fill">
            <a:extLst>
              <a:ext uri="{FF2B5EF4-FFF2-40B4-BE49-F238E27FC236}">
                <a16:creationId xmlns:a16="http://schemas.microsoft.com/office/drawing/2014/main" id="{9F1F1630-847F-1A33-5C01-C26EFA5911A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6200000">
            <a:off x="1257300" y="939974"/>
            <a:ext cx="514317" cy="514317"/>
          </a:xfrm>
          <a:prstGeom prst="rect">
            <a:avLst/>
          </a:prstGeom>
        </p:spPr>
      </p:pic>
    </p:spTree>
    <p:extLst>
      <p:ext uri="{BB962C8B-B14F-4D97-AF65-F5344CB8AC3E}">
        <p14:creationId xmlns:p14="http://schemas.microsoft.com/office/powerpoint/2010/main" val="250460739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Divider-Slide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16">
            <a:extLst>
              <a:ext uri="{FF2B5EF4-FFF2-40B4-BE49-F238E27FC236}">
                <a16:creationId xmlns:a16="http://schemas.microsoft.com/office/drawing/2014/main" id="{908C5E9F-409B-7D41-4387-64CD26AAC654}"/>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1257300" y="8994968"/>
            <a:ext cx="1434597" cy="457704"/>
          </a:xfrm>
          <a:prstGeom prst="rect">
            <a:avLst/>
          </a:prstGeom>
        </p:spPr>
      </p:pic>
      <p:sp>
        <p:nvSpPr>
          <p:cNvPr id="2" name="Title 1">
            <a:extLst>
              <a:ext uri="{FF2B5EF4-FFF2-40B4-BE49-F238E27FC236}">
                <a16:creationId xmlns:a16="http://schemas.microsoft.com/office/drawing/2014/main" id="{D3E2BABE-02B4-4931-8E67-B71145FA932D}"/>
              </a:ext>
            </a:extLst>
          </p:cNvPr>
          <p:cNvSpPr>
            <a:spLocks noGrp="1"/>
          </p:cNvSpPr>
          <p:nvPr>
            <p:ph type="title" hasCustomPrompt="1"/>
          </p:nvPr>
        </p:nvSpPr>
        <p:spPr>
          <a:xfrm>
            <a:off x="1257301" y="2992595"/>
            <a:ext cx="8051834" cy="2562386"/>
          </a:xfrm>
        </p:spPr>
        <p:txBody>
          <a:bodyPr>
            <a:normAutofit/>
          </a:bodyPr>
          <a:lstStyle>
            <a:lvl1pPr algn="l">
              <a:defRPr sz="14400">
                <a:solidFill>
                  <a:schemeClr val="tx1">
                    <a:lumMod val="50000"/>
                  </a:schemeClr>
                </a:solidFill>
              </a:defRPr>
            </a:lvl1pPr>
          </a:lstStyle>
          <a:p>
            <a:r>
              <a:rPr lang="en-US"/>
              <a:t>#</a:t>
            </a:r>
          </a:p>
        </p:txBody>
      </p:sp>
      <p:sp>
        <p:nvSpPr>
          <p:cNvPr id="4" name="Text Placeholder 3">
            <a:extLst>
              <a:ext uri="{FF2B5EF4-FFF2-40B4-BE49-F238E27FC236}">
                <a16:creationId xmlns:a16="http://schemas.microsoft.com/office/drawing/2014/main" id="{ED80BABD-38A5-BFDE-409B-402E130FE527}"/>
              </a:ext>
            </a:extLst>
          </p:cNvPr>
          <p:cNvSpPr>
            <a:spLocks noGrp="1"/>
          </p:cNvSpPr>
          <p:nvPr>
            <p:ph type="body" sz="quarter" idx="10"/>
          </p:nvPr>
        </p:nvSpPr>
        <p:spPr>
          <a:xfrm>
            <a:off x="1257300" y="5766620"/>
            <a:ext cx="15290007" cy="1444650"/>
          </a:xfrm>
        </p:spPr>
        <p:txBody>
          <a:bodyPr anchor="ctr">
            <a:normAutofit/>
          </a:bodyPr>
          <a:lstStyle>
            <a:lvl1pPr marL="0" indent="0">
              <a:spcBef>
                <a:spcPts val="0"/>
              </a:spcBef>
              <a:buNone/>
              <a:defRPr sz="7200">
                <a:solidFill>
                  <a:schemeClr val="tx1">
                    <a:lumMod val="50000"/>
                  </a:schemeClr>
                </a:solidFill>
              </a:defRPr>
            </a:lvl1pPr>
            <a:lvl2pPr marL="685800" indent="0">
              <a:buNone/>
              <a:defRPr/>
            </a:lvl2pPr>
            <a:lvl3pPr marL="1371600" indent="0">
              <a:buNone/>
              <a:defRPr/>
            </a:lvl3pPr>
            <a:lvl4pPr marL="2057400" indent="0">
              <a:buNone/>
              <a:defRPr/>
            </a:lvl4pPr>
            <a:lvl5pPr marL="2743200" indent="0">
              <a:buNone/>
              <a:defRPr/>
            </a:lvl5pPr>
          </a:lstStyle>
          <a:p>
            <a:pPr lvl="0"/>
            <a:r>
              <a:rPr lang="en-GB"/>
              <a:t>Click to edit Master text styles</a:t>
            </a:r>
          </a:p>
        </p:txBody>
      </p:sp>
      <p:sp>
        <p:nvSpPr>
          <p:cNvPr id="7" name="TextBox 6">
            <a:extLst>
              <a:ext uri="{FF2B5EF4-FFF2-40B4-BE49-F238E27FC236}">
                <a16:creationId xmlns:a16="http://schemas.microsoft.com/office/drawing/2014/main" id="{6D078FF0-B56D-70B3-2583-8D200108D1F9}"/>
              </a:ext>
            </a:extLst>
          </p:cNvPr>
          <p:cNvSpPr txBox="1"/>
          <p:nvPr/>
        </p:nvSpPr>
        <p:spPr>
          <a:xfrm>
            <a:off x="1867630" y="960972"/>
            <a:ext cx="1186543" cy="415498"/>
          </a:xfrm>
          <a:prstGeom prst="rect">
            <a:avLst/>
          </a:prstGeom>
          <a:noFill/>
        </p:spPr>
        <p:txBody>
          <a:bodyPr wrap="none" rtlCol="0">
            <a:spAutoFit/>
          </a:bodyPr>
          <a:lstStyle/>
          <a:p>
            <a:r>
              <a:rPr lang="en-LT" sz="2100">
                <a:solidFill>
                  <a:srgbClr val="000000"/>
                </a:solidFill>
              </a:rPr>
              <a:t>Go back</a:t>
            </a:r>
          </a:p>
        </p:txBody>
      </p:sp>
      <p:pic>
        <p:nvPicPr>
          <p:cNvPr id="8" name="Graphic 7" descr="Arrow Up with solid fill">
            <a:extLst>
              <a:ext uri="{FF2B5EF4-FFF2-40B4-BE49-F238E27FC236}">
                <a16:creationId xmlns:a16="http://schemas.microsoft.com/office/drawing/2014/main" id="{9F1F1630-847F-1A33-5C01-C26EFA5911A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6200000">
            <a:off x="1257300" y="939974"/>
            <a:ext cx="514317" cy="514317"/>
          </a:xfrm>
          <a:prstGeom prst="rect">
            <a:avLst/>
          </a:prstGeom>
        </p:spPr>
      </p:pic>
    </p:spTree>
    <p:extLst>
      <p:ext uri="{BB962C8B-B14F-4D97-AF65-F5344CB8AC3E}">
        <p14:creationId xmlns:p14="http://schemas.microsoft.com/office/powerpoint/2010/main" val="221655517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Divider-Slide5">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16">
            <a:extLst>
              <a:ext uri="{FF2B5EF4-FFF2-40B4-BE49-F238E27FC236}">
                <a16:creationId xmlns:a16="http://schemas.microsoft.com/office/drawing/2014/main" id="{908C5E9F-409B-7D41-4387-64CD26AAC654}"/>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1257300" y="8994968"/>
            <a:ext cx="1434597" cy="457704"/>
          </a:xfrm>
          <a:prstGeom prst="rect">
            <a:avLst/>
          </a:prstGeom>
        </p:spPr>
      </p:pic>
      <p:sp>
        <p:nvSpPr>
          <p:cNvPr id="2" name="Title 1">
            <a:extLst>
              <a:ext uri="{FF2B5EF4-FFF2-40B4-BE49-F238E27FC236}">
                <a16:creationId xmlns:a16="http://schemas.microsoft.com/office/drawing/2014/main" id="{D3E2BABE-02B4-4931-8E67-B71145FA932D}"/>
              </a:ext>
            </a:extLst>
          </p:cNvPr>
          <p:cNvSpPr>
            <a:spLocks noGrp="1"/>
          </p:cNvSpPr>
          <p:nvPr>
            <p:ph type="title" hasCustomPrompt="1"/>
          </p:nvPr>
        </p:nvSpPr>
        <p:spPr>
          <a:xfrm>
            <a:off x="1257301" y="2992595"/>
            <a:ext cx="8051834" cy="2562386"/>
          </a:xfrm>
        </p:spPr>
        <p:txBody>
          <a:bodyPr>
            <a:normAutofit/>
          </a:bodyPr>
          <a:lstStyle>
            <a:lvl1pPr algn="l">
              <a:defRPr sz="14400">
                <a:solidFill>
                  <a:schemeClr val="tx1">
                    <a:lumMod val="50000"/>
                  </a:schemeClr>
                </a:solidFill>
              </a:defRPr>
            </a:lvl1pPr>
          </a:lstStyle>
          <a:p>
            <a:r>
              <a:rPr lang="en-US"/>
              <a:t>#</a:t>
            </a:r>
          </a:p>
        </p:txBody>
      </p:sp>
      <p:sp>
        <p:nvSpPr>
          <p:cNvPr id="4" name="Text Placeholder 3">
            <a:extLst>
              <a:ext uri="{FF2B5EF4-FFF2-40B4-BE49-F238E27FC236}">
                <a16:creationId xmlns:a16="http://schemas.microsoft.com/office/drawing/2014/main" id="{ED80BABD-38A5-BFDE-409B-402E130FE527}"/>
              </a:ext>
            </a:extLst>
          </p:cNvPr>
          <p:cNvSpPr>
            <a:spLocks noGrp="1"/>
          </p:cNvSpPr>
          <p:nvPr>
            <p:ph type="body" sz="quarter" idx="10"/>
          </p:nvPr>
        </p:nvSpPr>
        <p:spPr>
          <a:xfrm>
            <a:off x="1257300" y="5766620"/>
            <a:ext cx="15290007" cy="1444650"/>
          </a:xfrm>
        </p:spPr>
        <p:txBody>
          <a:bodyPr anchor="ctr">
            <a:normAutofit/>
          </a:bodyPr>
          <a:lstStyle>
            <a:lvl1pPr marL="0" indent="0">
              <a:spcBef>
                <a:spcPts val="0"/>
              </a:spcBef>
              <a:buNone/>
              <a:defRPr sz="7200">
                <a:solidFill>
                  <a:schemeClr val="tx1">
                    <a:lumMod val="50000"/>
                  </a:schemeClr>
                </a:solidFill>
              </a:defRPr>
            </a:lvl1pPr>
            <a:lvl2pPr marL="685800" indent="0">
              <a:buNone/>
              <a:defRPr/>
            </a:lvl2pPr>
            <a:lvl3pPr marL="1371600" indent="0">
              <a:buNone/>
              <a:defRPr/>
            </a:lvl3pPr>
            <a:lvl4pPr marL="2057400" indent="0">
              <a:buNone/>
              <a:defRPr/>
            </a:lvl4pPr>
            <a:lvl5pPr marL="2743200" indent="0">
              <a:buNone/>
              <a:defRPr/>
            </a:lvl5pPr>
          </a:lstStyle>
          <a:p>
            <a:pPr lvl="0"/>
            <a:r>
              <a:rPr lang="en-GB"/>
              <a:t>Click to edit Master text styles</a:t>
            </a:r>
          </a:p>
        </p:txBody>
      </p:sp>
      <p:sp>
        <p:nvSpPr>
          <p:cNvPr id="7" name="TextBox 6">
            <a:extLst>
              <a:ext uri="{FF2B5EF4-FFF2-40B4-BE49-F238E27FC236}">
                <a16:creationId xmlns:a16="http://schemas.microsoft.com/office/drawing/2014/main" id="{6D078FF0-B56D-70B3-2583-8D200108D1F9}"/>
              </a:ext>
            </a:extLst>
          </p:cNvPr>
          <p:cNvSpPr txBox="1"/>
          <p:nvPr/>
        </p:nvSpPr>
        <p:spPr>
          <a:xfrm>
            <a:off x="1867630" y="960972"/>
            <a:ext cx="1186543" cy="415498"/>
          </a:xfrm>
          <a:prstGeom prst="rect">
            <a:avLst/>
          </a:prstGeom>
          <a:noFill/>
        </p:spPr>
        <p:txBody>
          <a:bodyPr wrap="none" rtlCol="0">
            <a:spAutoFit/>
          </a:bodyPr>
          <a:lstStyle/>
          <a:p>
            <a:r>
              <a:rPr lang="en-LT" sz="2100">
                <a:solidFill>
                  <a:srgbClr val="000000"/>
                </a:solidFill>
              </a:rPr>
              <a:t>Go back</a:t>
            </a:r>
          </a:p>
        </p:txBody>
      </p:sp>
      <p:pic>
        <p:nvPicPr>
          <p:cNvPr id="8" name="Graphic 7" descr="Arrow Up with solid fill">
            <a:extLst>
              <a:ext uri="{FF2B5EF4-FFF2-40B4-BE49-F238E27FC236}">
                <a16:creationId xmlns:a16="http://schemas.microsoft.com/office/drawing/2014/main" id="{9F1F1630-847F-1A33-5C01-C26EFA5911A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6200000">
            <a:off x="1257300" y="939974"/>
            <a:ext cx="514317" cy="514317"/>
          </a:xfrm>
          <a:prstGeom prst="rect">
            <a:avLst/>
          </a:prstGeom>
        </p:spPr>
      </p:pic>
    </p:spTree>
    <p:extLst>
      <p:ext uri="{BB962C8B-B14F-4D97-AF65-F5344CB8AC3E}">
        <p14:creationId xmlns:p14="http://schemas.microsoft.com/office/powerpoint/2010/main" val="297065524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Divider-Slide6">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16">
            <a:extLst>
              <a:ext uri="{FF2B5EF4-FFF2-40B4-BE49-F238E27FC236}">
                <a16:creationId xmlns:a16="http://schemas.microsoft.com/office/drawing/2014/main" id="{908C5E9F-409B-7D41-4387-64CD26AAC654}"/>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1257300" y="8994968"/>
            <a:ext cx="1434597" cy="457704"/>
          </a:xfrm>
          <a:prstGeom prst="rect">
            <a:avLst/>
          </a:prstGeom>
        </p:spPr>
      </p:pic>
      <p:sp>
        <p:nvSpPr>
          <p:cNvPr id="2" name="Title 1">
            <a:extLst>
              <a:ext uri="{FF2B5EF4-FFF2-40B4-BE49-F238E27FC236}">
                <a16:creationId xmlns:a16="http://schemas.microsoft.com/office/drawing/2014/main" id="{D3E2BABE-02B4-4931-8E67-B71145FA932D}"/>
              </a:ext>
            </a:extLst>
          </p:cNvPr>
          <p:cNvSpPr>
            <a:spLocks noGrp="1"/>
          </p:cNvSpPr>
          <p:nvPr>
            <p:ph type="title" hasCustomPrompt="1"/>
          </p:nvPr>
        </p:nvSpPr>
        <p:spPr>
          <a:xfrm>
            <a:off x="1257301" y="2992595"/>
            <a:ext cx="8051834" cy="2562386"/>
          </a:xfrm>
        </p:spPr>
        <p:txBody>
          <a:bodyPr>
            <a:normAutofit/>
          </a:bodyPr>
          <a:lstStyle>
            <a:lvl1pPr algn="l">
              <a:defRPr sz="14400">
                <a:solidFill>
                  <a:schemeClr val="tx1">
                    <a:lumMod val="50000"/>
                  </a:schemeClr>
                </a:solidFill>
              </a:defRPr>
            </a:lvl1pPr>
          </a:lstStyle>
          <a:p>
            <a:r>
              <a:rPr lang="en-US"/>
              <a:t>#</a:t>
            </a:r>
          </a:p>
        </p:txBody>
      </p:sp>
      <p:sp>
        <p:nvSpPr>
          <p:cNvPr id="4" name="Text Placeholder 3">
            <a:extLst>
              <a:ext uri="{FF2B5EF4-FFF2-40B4-BE49-F238E27FC236}">
                <a16:creationId xmlns:a16="http://schemas.microsoft.com/office/drawing/2014/main" id="{ED80BABD-38A5-BFDE-409B-402E130FE527}"/>
              </a:ext>
            </a:extLst>
          </p:cNvPr>
          <p:cNvSpPr>
            <a:spLocks noGrp="1"/>
          </p:cNvSpPr>
          <p:nvPr>
            <p:ph type="body" sz="quarter" idx="10"/>
          </p:nvPr>
        </p:nvSpPr>
        <p:spPr>
          <a:xfrm>
            <a:off x="1257300" y="5766620"/>
            <a:ext cx="15290007" cy="1444650"/>
          </a:xfrm>
        </p:spPr>
        <p:txBody>
          <a:bodyPr anchor="ctr">
            <a:normAutofit/>
          </a:bodyPr>
          <a:lstStyle>
            <a:lvl1pPr marL="0" indent="0">
              <a:spcBef>
                <a:spcPts val="0"/>
              </a:spcBef>
              <a:buNone/>
              <a:defRPr sz="7200">
                <a:solidFill>
                  <a:schemeClr val="tx1">
                    <a:lumMod val="50000"/>
                  </a:schemeClr>
                </a:solidFill>
              </a:defRPr>
            </a:lvl1pPr>
            <a:lvl2pPr marL="685800" indent="0">
              <a:buNone/>
              <a:defRPr/>
            </a:lvl2pPr>
            <a:lvl3pPr marL="1371600" indent="0">
              <a:buNone/>
              <a:defRPr/>
            </a:lvl3pPr>
            <a:lvl4pPr marL="2057400" indent="0">
              <a:buNone/>
              <a:defRPr/>
            </a:lvl4pPr>
            <a:lvl5pPr marL="2743200" indent="0">
              <a:buNone/>
              <a:defRPr/>
            </a:lvl5pPr>
          </a:lstStyle>
          <a:p>
            <a:pPr lvl="0"/>
            <a:r>
              <a:rPr lang="en-GB"/>
              <a:t>Click to edit Master text styles</a:t>
            </a:r>
          </a:p>
        </p:txBody>
      </p:sp>
      <p:sp>
        <p:nvSpPr>
          <p:cNvPr id="7" name="TextBox 6">
            <a:extLst>
              <a:ext uri="{FF2B5EF4-FFF2-40B4-BE49-F238E27FC236}">
                <a16:creationId xmlns:a16="http://schemas.microsoft.com/office/drawing/2014/main" id="{6D078FF0-B56D-70B3-2583-8D200108D1F9}"/>
              </a:ext>
            </a:extLst>
          </p:cNvPr>
          <p:cNvSpPr txBox="1"/>
          <p:nvPr/>
        </p:nvSpPr>
        <p:spPr>
          <a:xfrm>
            <a:off x="1867630" y="960972"/>
            <a:ext cx="1186543" cy="415498"/>
          </a:xfrm>
          <a:prstGeom prst="rect">
            <a:avLst/>
          </a:prstGeom>
          <a:noFill/>
        </p:spPr>
        <p:txBody>
          <a:bodyPr wrap="none" rtlCol="0">
            <a:spAutoFit/>
          </a:bodyPr>
          <a:lstStyle/>
          <a:p>
            <a:r>
              <a:rPr lang="en-LT" sz="2100">
                <a:solidFill>
                  <a:srgbClr val="000000"/>
                </a:solidFill>
              </a:rPr>
              <a:t>Go back</a:t>
            </a:r>
          </a:p>
        </p:txBody>
      </p:sp>
      <p:pic>
        <p:nvPicPr>
          <p:cNvPr id="8" name="Graphic 7" descr="Arrow Up with solid fill">
            <a:extLst>
              <a:ext uri="{FF2B5EF4-FFF2-40B4-BE49-F238E27FC236}">
                <a16:creationId xmlns:a16="http://schemas.microsoft.com/office/drawing/2014/main" id="{9F1F1630-847F-1A33-5C01-C26EFA5911A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6200000">
            <a:off x="1257300" y="939974"/>
            <a:ext cx="514317" cy="514317"/>
          </a:xfrm>
          <a:prstGeom prst="rect">
            <a:avLst/>
          </a:prstGeom>
        </p:spPr>
      </p:pic>
    </p:spTree>
    <p:extLst>
      <p:ext uri="{BB962C8B-B14F-4D97-AF65-F5344CB8AC3E}">
        <p14:creationId xmlns:p14="http://schemas.microsoft.com/office/powerpoint/2010/main" val="15902685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 4">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2D4016C1-2089-8011-1731-8580140C99F4}"/>
              </a:ext>
            </a:extLst>
          </p:cNvPr>
          <p:cNvSpPr>
            <a:spLocks/>
          </p:cNvSpPr>
          <p:nvPr userDrawn="1"/>
        </p:nvSpPr>
        <p:spPr>
          <a:xfrm>
            <a:off x="12972170" y="1032862"/>
            <a:ext cx="3690491" cy="4320017"/>
          </a:xfrm>
          <a:prstGeom prst="roundRect">
            <a:avLst>
              <a:gd name="adj" fmla="val 1565"/>
            </a:avLst>
          </a:prstGeom>
          <a:gradFill flip="none" rotWithShape="1">
            <a:gsLst>
              <a:gs pos="0">
                <a:srgbClr val="FFE53B"/>
              </a:gs>
              <a:gs pos="35000">
                <a:schemeClr val="accent2">
                  <a:lumMod val="0"/>
                  <a:lumOff val="100000"/>
                </a:schemeClr>
              </a:gs>
              <a:gs pos="100000">
                <a:srgbClr val="A9AFF1"/>
              </a:gs>
            </a:gsLst>
            <a:path path="circle">
              <a:fillToRect t="100000" r="100000"/>
            </a:path>
            <a:tileRect l="-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LT" sz="4050"/>
          </a:p>
        </p:txBody>
      </p:sp>
      <p:sp>
        <p:nvSpPr>
          <p:cNvPr id="3" name="Rounded Rectangle 2" descr="Ray of blue light representing speed">
            <a:extLst>
              <a:ext uri="{FF2B5EF4-FFF2-40B4-BE49-F238E27FC236}">
                <a16:creationId xmlns:a16="http://schemas.microsoft.com/office/drawing/2014/main" id="{61DF97F6-8F77-DE30-8241-895F0EE0DAF2}"/>
              </a:ext>
            </a:extLst>
          </p:cNvPr>
          <p:cNvSpPr/>
          <p:nvPr userDrawn="1"/>
        </p:nvSpPr>
        <p:spPr>
          <a:xfrm>
            <a:off x="9020558" y="253550"/>
            <a:ext cx="3690491" cy="4320017"/>
          </a:xfrm>
          <a:prstGeom prst="roundRect">
            <a:avLst>
              <a:gd name="adj" fmla="val 1565"/>
            </a:avLst>
          </a:prstGeom>
          <a:gradFill flip="none" rotWithShape="1">
            <a:gsLst>
              <a:gs pos="0">
                <a:srgbClr val="00EF8E"/>
              </a:gs>
              <a:gs pos="38000">
                <a:schemeClr val="bg1"/>
              </a:gs>
              <a:gs pos="100000">
                <a:srgbClr val="53A2F3"/>
              </a:gs>
            </a:gsLst>
            <a:path path="circle">
              <a:fillToRect l="100000" t="100000"/>
            </a:path>
            <a:tileRect r="-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LT" sz="4050"/>
          </a:p>
        </p:txBody>
      </p:sp>
      <p:sp>
        <p:nvSpPr>
          <p:cNvPr id="7" name="Rounded Rectangle 6">
            <a:extLst>
              <a:ext uri="{FF2B5EF4-FFF2-40B4-BE49-F238E27FC236}">
                <a16:creationId xmlns:a16="http://schemas.microsoft.com/office/drawing/2014/main" id="{60BF813A-9FE8-5EB7-15C7-C0AA1E76B682}"/>
              </a:ext>
            </a:extLst>
          </p:cNvPr>
          <p:cNvSpPr/>
          <p:nvPr userDrawn="1"/>
        </p:nvSpPr>
        <p:spPr>
          <a:xfrm>
            <a:off x="12972170" y="5628907"/>
            <a:ext cx="3690491" cy="4320017"/>
          </a:xfrm>
          <a:prstGeom prst="roundRect">
            <a:avLst>
              <a:gd name="adj" fmla="val 1565"/>
            </a:avLst>
          </a:prstGeom>
          <a:gradFill flip="none" rotWithShape="1">
            <a:gsLst>
              <a:gs pos="0">
                <a:srgbClr val="00EF8E"/>
              </a:gs>
              <a:gs pos="35000">
                <a:schemeClr val="accent4">
                  <a:lumMod val="0"/>
                  <a:lumOff val="100000"/>
                </a:schemeClr>
              </a:gs>
              <a:gs pos="100000">
                <a:srgbClr val="FFE53B"/>
              </a:gs>
            </a:gsLst>
            <a:path path="circle">
              <a:fillToRect l="100000" t="100000"/>
            </a:path>
            <a:tileRect r="-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LT" sz="4050"/>
          </a:p>
        </p:txBody>
      </p:sp>
      <p:sp>
        <p:nvSpPr>
          <p:cNvPr id="8" name="TextBox 7">
            <a:extLst>
              <a:ext uri="{FF2B5EF4-FFF2-40B4-BE49-F238E27FC236}">
                <a16:creationId xmlns:a16="http://schemas.microsoft.com/office/drawing/2014/main" id="{4FD611B7-3E1D-8E46-39D8-2BB337B62200}"/>
              </a:ext>
            </a:extLst>
          </p:cNvPr>
          <p:cNvSpPr txBox="1"/>
          <p:nvPr userDrawn="1"/>
        </p:nvSpPr>
        <p:spPr>
          <a:xfrm>
            <a:off x="9295882" y="815001"/>
            <a:ext cx="784189" cy="738664"/>
          </a:xfrm>
          <a:prstGeom prst="rect">
            <a:avLst/>
          </a:prstGeom>
          <a:noFill/>
        </p:spPr>
        <p:txBody>
          <a:bodyPr wrap="none" rtlCol="0">
            <a:spAutoFit/>
          </a:bodyPr>
          <a:lstStyle/>
          <a:p>
            <a:r>
              <a:rPr lang="en-LT" sz="4200">
                <a:solidFill>
                  <a:srgbClr val="000000"/>
                </a:solidFill>
              </a:rPr>
              <a:t>01</a:t>
            </a:r>
          </a:p>
        </p:txBody>
      </p:sp>
      <p:pic>
        <p:nvPicPr>
          <p:cNvPr id="19" name="Graphic 18" descr="Arrow Up with solid fill">
            <a:extLst>
              <a:ext uri="{FF2B5EF4-FFF2-40B4-BE49-F238E27FC236}">
                <a16:creationId xmlns:a16="http://schemas.microsoft.com/office/drawing/2014/main" id="{7D8AC4F5-07A3-B097-EF4A-42C440947E7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5400000">
            <a:off x="11812716" y="3751017"/>
            <a:ext cx="514317" cy="514317"/>
          </a:xfrm>
          <a:prstGeom prst="rect">
            <a:avLst/>
          </a:prstGeom>
        </p:spPr>
      </p:pic>
      <p:sp>
        <p:nvSpPr>
          <p:cNvPr id="22" name="TextBox 21">
            <a:extLst>
              <a:ext uri="{FF2B5EF4-FFF2-40B4-BE49-F238E27FC236}">
                <a16:creationId xmlns:a16="http://schemas.microsoft.com/office/drawing/2014/main" id="{6F3D812C-3938-1A54-8D84-EF1DB78FD8D0}"/>
              </a:ext>
            </a:extLst>
          </p:cNvPr>
          <p:cNvSpPr txBox="1"/>
          <p:nvPr userDrawn="1"/>
        </p:nvSpPr>
        <p:spPr>
          <a:xfrm>
            <a:off x="13301837" y="1556640"/>
            <a:ext cx="784189" cy="738664"/>
          </a:xfrm>
          <a:prstGeom prst="rect">
            <a:avLst/>
          </a:prstGeom>
          <a:noFill/>
        </p:spPr>
        <p:txBody>
          <a:bodyPr wrap="none" rtlCol="0">
            <a:spAutoFit/>
          </a:bodyPr>
          <a:lstStyle/>
          <a:p>
            <a:r>
              <a:rPr lang="en-LT" sz="4200">
                <a:solidFill>
                  <a:srgbClr val="000000"/>
                </a:solidFill>
              </a:rPr>
              <a:t>02</a:t>
            </a:r>
          </a:p>
        </p:txBody>
      </p:sp>
      <p:pic>
        <p:nvPicPr>
          <p:cNvPr id="26" name="Graphic 25" descr="Arrow Up with solid fill">
            <a:extLst>
              <a:ext uri="{FF2B5EF4-FFF2-40B4-BE49-F238E27FC236}">
                <a16:creationId xmlns:a16="http://schemas.microsoft.com/office/drawing/2014/main" id="{B52919E2-BB0E-B494-4F06-4611DADBFCA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5400000">
            <a:off x="15818673" y="4492656"/>
            <a:ext cx="514317" cy="514317"/>
          </a:xfrm>
          <a:prstGeom prst="rect">
            <a:avLst/>
          </a:prstGeom>
        </p:spPr>
      </p:pic>
      <p:sp>
        <p:nvSpPr>
          <p:cNvPr id="27" name="Rounded Rectangle 26">
            <a:extLst>
              <a:ext uri="{FF2B5EF4-FFF2-40B4-BE49-F238E27FC236}">
                <a16:creationId xmlns:a16="http://schemas.microsoft.com/office/drawing/2014/main" id="{1BF5DB03-6C66-DF59-D47D-2C72DD82FDFC}"/>
              </a:ext>
            </a:extLst>
          </p:cNvPr>
          <p:cNvSpPr/>
          <p:nvPr userDrawn="1"/>
        </p:nvSpPr>
        <p:spPr>
          <a:xfrm>
            <a:off x="9020558" y="4849595"/>
            <a:ext cx="3690491" cy="4320017"/>
          </a:xfrm>
          <a:prstGeom prst="roundRect">
            <a:avLst>
              <a:gd name="adj" fmla="val 1565"/>
            </a:avLst>
          </a:prstGeom>
          <a:gradFill flip="none" rotWithShape="1">
            <a:gsLst>
              <a:gs pos="0">
                <a:schemeClr val="accent5"/>
              </a:gs>
              <a:gs pos="35000">
                <a:schemeClr val="accent4">
                  <a:lumMod val="0"/>
                  <a:lumOff val="100000"/>
                </a:schemeClr>
              </a:gs>
              <a:gs pos="100000">
                <a:srgbClr val="00EF8E"/>
              </a:gs>
            </a:gsLst>
            <a:path path="circle">
              <a:fillToRect r="100000" b="100000"/>
            </a:path>
            <a:tileRect l="-100000" t="-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LT" sz="4050"/>
          </a:p>
        </p:txBody>
      </p:sp>
      <p:sp>
        <p:nvSpPr>
          <p:cNvPr id="28" name="TextBox 27">
            <a:extLst>
              <a:ext uri="{FF2B5EF4-FFF2-40B4-BE49-F238E27FC236}">
                <a16:creationId xmlns:a16="http://schemas.microsoft.com/office/drawing/2014/main" id="{403EB649-B79A-03E6-BD9C-41417F135E5F}"/>
              </a:ext>
            </a:extLst>
          </p:cNvPr>
          <p:cNvSpPr txBox="1"/>
          <p:nvPr userDrawn="1"/>
        </p:nvSpPr>
        <p:spPr>
          <a:xfrm>
            <a:off x="9342638" y="5352876"/>
            <a:ext cx="784189" cy="738664"/>
          </a:xfrm>
          <a:prstGeom prst="rect">
            <a:avLst/>
          </a:prstGeom>
          <a:noFill/>
        </p:spPr>
        <p:txBody>
          <a:bodyPr wrap="none" rtlCol="0">
            <a:spAutoFit/>
          </a:bodyPr>
          <a:lstStyle/>
          <a:p>
            <a:r>
              <a:rPr lang="en-LT" sz="4200">
                <a:solidFill>
                  <a:srgbClr val="000000"/>
                </a:solidFill>
              </a:rPr>
              <a:t>03</a:t>
            </a:r>
          </a:p>
        </p:txBody>
      </p:sp>
      <p:pic>
        <p:nvPicPr>
          <p:cNvPr id="34" name="Graphic 33" descr="Arrow Up with solid fill">
            <a:extLst>
              <a:ext uri="{FF2B5EF4-FFF2-40B4-BE49-F238E27FC236}">
                <a16:creationId xmlns:a16="http://schemas.microsoft.com/office/drawing/2014/main" id="{AF9C40E3-4646-74FF-595A-A723E75741C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5400000">
            <a:off x="11859474" y="8288895"/>
            <a:ext cx="514317" cy="514317"/>
          </a:xfrm>
          <a:prstGeom prst="rect">
            <a:avLst/>
          </a:prstGeom>
        </p:spPr>
      </p:pic>
      <p:sp>
        <p:nvSpPr>
          <p:cNvPr id="35" name="TextBox 34">
            <a:extLst>
              <a:ext uri="{FF2B5EF4-FFF2-40B4-BE49-F238E27FC236}">
                <a16:creationId xmlns:a16="http://schemas.microsoft.com/office/drawing/2014/main" id="{AB398BA4-AE58-E227-BD22-83115D61734F}"/>
              </a:ext>
            </a:extLst>
          </p:cNvPr>
          <p:cNvSpPr txBox="1"/>
          <p:nvPr userDrawn="1"/>
        </p:nvSpPr>
        <p:spPr>
          <a:xfrm>
            <a:off x="13301837" y="5904612"/>
            <a:ext cx="784189" cy="738664"/>
          </a:xfrm>
          <a:prstGeom prst="rect">
            <a:avLst/>
          </a:prstGeom>
          <a:noFill/>
        </p:spPr>
        <p:txBody>
          <a:bodyPr wrap="none" rtlCol="0">
            <a:spAutoFit/>
          </a:bodyPr>
          <a:lstStyle/>
          <a:p>
            <a:r>
              <a:rPr lang="en-LT" sz="4200">
                <a:solidFill>
                  <a:srgbClr val="000000"/>
                </a:solidFill>
              </a:rPr>
              <a:t>04</a:t>
            </a:r>
          </a:p>
        </p:txBody>
      </p:sp>
      <p:pic>
        <p:nvPicPr>
          <p:cNvPr id="37" name="Graphic 36" descr="Arrow Up with solid fill">
            <a:extLst>
              <a:ext uri="{FF2B5EF4-FFF2-40B4-BE49-F238E27FC236}">
                <a16:creationId xmlns:a16="http://schemas.microsoft.com/office/drawing/2014/main" id="{964AABA5-77EF-643D-5878-A425239A3AD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5400000">
            <a:off x="15818673" y="8840628"/>
            <a:ext cx="514317" cy="514317"/>
          </a:xfrm>
          <a:prstGeom prst="rect">
            <a:avLst/>
          </a:prstGeom>
        </p:spPr>
      </p:pic>
      <p:sp>
        <p:nvSpPr>
          <p:cNvPr id="38" name="Rounded Rectangle 37">
            <a:extLst>
              <a:ext uri="{FF2B5EF4-FFF2-40B4-BE49-F238E27FC236}">
                <a16:creationId xmlns:a16="http://schemas.microsoft.com/office/drawing/2014/main" id="{0694A62F-D06B-4716-696C-EB088992B5A3}"/>
              </a:ext>
            </a:extLst>
          </p:cNvPr>
          <p:cNvSpPr/>
          <p:nvPr userDrawn="1"/>
        </p:nvSpPr>
        <p:spPr>
          <a:xfrm>
            <a:off x="9020558" y="9404524"/>
            <a:ext cx="3690491" cy="4320017"/>
          </a:xfrm>
          <a:prstGeom prst="roundRect">
            <a:avLst>
              <a:gd name="adj" fmla="val 1565"/>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LT" sz="4050"/>
          </a:p>
        </p:txBody>
      </p:sp>
      <p:sp>
        <p:nvSpPr>
          <p:cNvPr id="39" name="Rounded Rectangle 38">
            <a:extLst>
              <a:ext uri="{FF2B5EF4-FFF2-40B4-BE49-F238E27FC236}">
                <a16:creationId xmlns:a16="http://schemas.microsoft.com/office/drawing/2014/main" id="{96A1B2BF-C465-1C8F-3FFF-3A06C1E89AC1}"/>
              </a:ext>
            </a:extLst>
          </p:cNvPr>
          <p:cNvSpPr/>
          <p:nvPr userDrawn="1"/>
        </p:nvSpPr>
        <p:spPr>
          <a:xfrm>
            <a:off x="12972169" y="-3505017"/>
            <a:ext cx="3690491" cy="4320017"/>
          </a:xfrm>
          <a:prstGeom prst="roundRect">
            <a:avLst>
              <a:gd name="adj" fmla="val 1565"/>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LT" sz="4050"/>
          </a:p>
        </p:txBody>
      </p:sp>
      <p:sp>
        <p:nvSpPr>
          <p:cNvPr id="25" name="Text Placeholder 24">
            <a:extLst>
              <a:ext uri="{FF2B5EF4-FFF2-40B4-BE49-F238E27FC236}">
                <a16:creationId xmlns:a16="http://schemas.microsoft.com/office/drawing/2014/main" id="{1E02C74A-61FB-9E6E-5EE2-484DB44654CC}"/>
              </a:ext>
            </a:extLst>
          </p:cNvPr>
          <p:cNvSpPr>
            <a:spLocks noGrp="1"/>
          </p:cNvSpPr>
          <p:nvPr>
            <p:ph type="body" sz="quarter" idx="10" hasCustomPrompt="1"/>
          </p:nvPr>
        </p:nvSpPr>
        <p:spPr>
          <a:xfrm>
            <a:off x="1229165" y="3502821"/>
            <a:ext cx="3202782" cy="1457325"/>
          </a:xfrm>
        </p:spPr>
        <p:txBody>
          <a:bodyPr anchor="ctr">
            <a:normAutofit/>
          </a:bodyPr>
          <a:lstStyle>
            <a:lvl1pPr marL="0" indent="0">
              <a:buFontTx/>
              <a:buNone/>
              <a:defRPr sz="6000"/>
            </a:lvl1pPr>
            <a:lvl2pPr marL="685835" indent="0">
              <a:buFontTx/>
              <a:buNone/>
              <a:defRPr/>
            </a:lvl2pPr>
            <a:lvl3pPr marL="1371669" indent="0">
              <a:buFontTx/>
              <a:buNone/>
              <a:defRPr/>
            </a:lvl3pPr>
            <a:lvl4pPr marL="2057504" indent="0">
              <a:buFontTx/>
              <a:buNone/>
              <a:defRPr/>
            </a:lvl4pPr>
            <a:lvl5pPr marL="2743337" indent="0">
              <a:buFontTx/>
              <a:buNone/>
              <a:defRPr/>
            </a:lvl5pPr>
          </a:lstStyle>
          <a:p>
            <a:pPr lvl="0"/>
            <a:r>
              <a:rPr lang="en-GB"/>
              <a:t>Title</a:t>
            </a:r>
            <a:endParaRPr lang="en-LT"/>
          </a:p>
        </p:txBody>
      </p:sp>
      <p:sp>
        <p:nvSpPr>
          <p:cNvPr id="29" name="Text Placeholder 28">
            <a:extLst>
              <a:ext uri="{FF2B5EF4-FFF2-40B4-BE49-F238E27FC236}">
                <a16:creationId xmlns:a16="http://schemas.microsoft.com/office/drawing/2014/main" id="{A4E01441-FD31-FD0A-2059-177CE8FA2563}"/>
              </a:ext>
            </a:extLst>
          </p:cNvPr>
          <p:cNvSpPr>
            <a:spLocks noGrp="1"/>
          </p:cNvSpPr>
          <p:nvPr>
            <p:ph type="body" sz="quarter" idx="12" hasCustomPrompt="1"/>
          </p:nvPr>
        </p:nvSpPr>
        <p:spPr>
          <a:xfrm>
            <a:off x="9274662" y="3712883"/>
            <a:ext cx="2355980" cy="552450"/>
          </a:xfrm>
        </p:spPr>
        <p:txBody>
          <a:bodyPr anchor="t">
            <a:normAutofit/>
          </a:bodyPr>
          <a:lstStyle>
            <a:lvl1pPr marL="0" indent="0">
              <a:lnSpc>
                <a:spcPct val="100000"/>
              </a:lnSpc>
              <a:buFontTx/>
              <a:buNone/>
              <a:defRPr sz="2700"/>
            </a:lvl1pPr>
            <a:lvl2pPr marL="685835" indent="0">
              <a:lnSpc>
                <a:spcPct val="100000"/>
              </a:lnSpc>
              <a:buFontTx/>
              <a:buNone/>
              <a:defRPr/>
            </a:lvl2pPr>
            <a:lvl3pPr marL="1371669" indent="0">
              <a:lnSpc>
                <a:spcPct val="100000"/>
              </a:lnSpc>
              <a:buFontTx/>
              <a:buNone/>
              <a:defRPr/>
            </a:lvl3pPr>
            <a:lvl4pPr marL="2057504" indent="0">
              <a:lnSpc>
                <a:spcPct val="100000"/>
              </a:lnSpc>
              <a:buFontTx/>
              <a:buNone/>
              <a:defRPr/>
            </a:lvl4pPr>
            <a:lvl5pPr marL="2743337" indent="0">
              <a:lnSpc>
                <a:spcPct val="100000"/>
              </a:lnSpc>
              <a:buFontTx/>
              <a:buNone/>
              <a:defRPr/>
            </a:lvl5pPr>
          </a:lstStyle>
          <a:p>
            <a:pPr lvl="0"/>
            <a:r>
              <a:rPr lang="en-GB"/>
              <a:t>Section Title</a:t>
            </a:r>
            <a:endParaRPr lang="en-LT"/>
          </a:p>
        </p:txBody>
      </p:sp>
      <p:sp>
        <p:nvSpPr>
          <p:cNvPr id="30" name="Text Placeholder 28">
            <a:extLst>
              <a:ext uri="{FF2B5EF4-FFF2-40B4-BE49-F238E27FC236}">
                <a16:creationId xmlns:a16="http://schemas.microsoft.com/office/drawing/2014/main" id="{5839504E-D9A6-773F-CEE4-8A153696A77F}"/>
              </a:ext>
            </a:extLst>
          </p:cNvPr>
          <p:cNvSpPr>
            <a:spLocks noGrp="1"/>
          </p:cNvSpPr>
          <p:nvPr>
            <p:ph type="body" sz="quarter" idx="13" hasCustomPrompt="1"/>
          </p:nvPr>
        </p:nvSpPr>
        <p:spPr>
          <a:xfrm>
            <a:off x="9295880" y="8250761"/>
            <a:ext cx="2355980" cy="552450"/>
          </a:xfrm>
        </p:spPr>
        <p:txBody>
          <a:bodyPr anchor="t">
            <a:normAutofit/>
          </a:bodyPr>
          <a:lstStyle>
            <a:lvl1pPr marL="0" indent="0">
              <a:lnSpc>
                <a:spcPct val="100000"/>
              </a:lnSpc>
              <a:buFontTx/>
              <a:buNone/>
              <a:defRPr sz="2700"/>
            </a:lvl1pPr>
            <a:lvl2pPr marL="685835" indent="0">
              <a:lnSpc>
                <a:spcPct val="100000"/>
              </a:lnSpc>
              <a:buFontTx/>
              <a:buNone/>
              <a:defRPr/>
            </a:lvl2pPr>
            <a:lvl3pPr marL="1371669" indent="0">
              <a:lnSpc>
                <a:spcPct val="100000"/>
              </a:lnSpc>
              <a:buFontTx/>
              <a:buNone/>
              <a:defRPr/>
            </a:lvl3pPr>
            <a:lvl4pPr marL="2057504" indent="0">
              <a:lnSpc>
                <a:spcPct val="100000"/>
              </a:lnSpc>
              <a:buFontTx/>
              <a:buNone/>
              <a:defRPr/>
            </a:lvl4pPr>
            <a:lvl5pPr marL="2743337" indent="0">
              <a:lnSpc>
                <a:spcPct val="100000"/>
              </a:lnSpc>
              <a:buFontTx/>
              <a:buNone/>
              <a:defRPr/>
            </a:lvl5pPr>
          </a:lstStyle>
          <a:p>
            <a:pPr lvl="0"/>
            <a:r>
              <a:rPr lang="en-GB"/>
              <a:t>Section Title</a:t>
            </a:r>
            <a:endParaRPr lang="en-LT"/>
          </a:p>
        </p:txBody>
      </p:sp>
      <p:sp>
        <p:nvSpPr>
          <p:cNvPr id="31" name="Text Placeholder 28">
            <a:extLst>
              <a:ext uri="{FF2B5EF4-FFF2-40B4-BE49-F238E27FC236}">
                <a16:creationId xmlns:a16="http://schemas.microsoft.com/office/drawing/2014/main" id="{C93C3C0E-948F-4BA7-AF78-9E9FCF3AF516}"/>
              </a:ext>
            </a:extLst>
          </p:cNvPr>
          <p:cNvSpPr>
            <a:spLocks noGrp="1"/>
          </p:cNvSpPr>
          <p:nvPr>
            <p:ph type="body" sz="quarter" idx="14" hasCustomPrompt="1"/>
          </p:nvPr>
        </p:nvSpPr>
        <p:spPr>
          <a:xfrm>
            <a:off x="13293527" y="4473590"/>
            <a:ext cx="2355980" cy="552450"/>
          </a:xfrm>
        </p:spPr>
        <p:txBody>
          <a:bodyPr anchor="t">
            <a:normAutofit/>
          </a:bodyPr>
          <a:lstStyle>
            <a:lvl1pPr marL="0" indent="0">
              <a:lnSpc>
                <a:spcPct val="100000"/>
              </a:lnSpc>
              <a:buFontTx/>
              <a:buNone/>
              <a:defRPr sz="2700"/>
            </a:lvl1pPr>
            <a:lvl2pPr marL="685835" indent="0">
              <a:lnSpc>
                <a:spcPct val="100000"/>
              </a:lnSpc>
              <a:buFontTx/>
              <a:buNone/>
              <a:defRPr/>
            </a:lvl2pPr>
            <a:lvl3pPr marL="1371669" indent="0">
              <a:lnSpc>
                <a:spcPct val="100000"/>
              </a:lnSpc>
              <a:buFontTx/>
              <a:buNone/>
              <a:defRPr/>
            </a:lvl3pPr>
            <a:lvl4pPr marL="2057504" indent="0">
              <a:lnSpc>
                <a:spcPct val="100000"/>
              </a:lnSpc>
              <a:buFontTx/>
              <a:buNone/>
              <a:defRPr/>
            </a:lvl4pPr>
            <a:lvl5pPr marL="2743337" indent="0">
              <a:lnSpc>
                <a:spcPct val="100000"/>
              </a:lnSpc>
              <a:buFontTx/>
              <a:buNone/>
              <a:defRPr/>
            </a:lvl5pPr>
          </a:lstStyle>
          <a:p>
            <a:pPr lvl="0"/>
            <a:r>
              <a:rPr lang="en-GB"/>
              <a:t>Section Title</a:t>
            </a:r>
            <a:endParaRPr lang="en-LT"/>
          </a:p>
        </p:txBody>
      </p:sp>
      <p:sp>
        <p:nvSpPr>
          <p:cNvPr id="33" name="Text Placeholder 32">
            <a:extLst>
              <a:ext uri="{FF2B5EF4-FFF2-40B4-BE49-F238E27FC236}">
                <a16:creationId xmlns:a16="http://schemas.microsoft.com/office/drawing/2014/main" id="{6BD6745C-500B-0E25-9A7A-F84E4A2DA0FC}"/>
              </a:ext>
            </a:extLst>
          </p:cNvPr>
          <p:cNvSpPr>
            <a:spLocks noGrp="1"/>
          </p:cNvSpPr>
          <p:nvPr>
            <p:ph type="body" sz="quarter" idx="15" hasCustomPrompt="1"/>
          </p:nvPr>
        </p:nvSpPr>
        <p:spPr>
          <a:xfrm>
            <a:off x="1228725" y="4960147"/>
            <a:ext cx="4371975" cy="2081213"/>
          </a:xfrm>
        </p:spPr>
        <p:txBody>
          <a:bodyPr/>
          <a:lstStyle>
            <a:lvl1pPr marL="0" indent="0">
              <a:lnSpc>
                <a:spcPct val="100000"/>
              </a:lnSpc>
              <a:spcBef>
                <a:spcPts val="0"/>
              </a:spcBef>
              <a:buNone/>
              <a:defRPr/>
            </a:lvl1pPr>
          </a:lstStyle>
          <a:p>
            <a:r>
              <a:rPr lang="en-GB" sz="2100"/>
              <a:t>Here’s what we’ll cover today to demonstrate how we can bring value to your business</a:t>
            </a:r>
            <a:endParaRPr lang="en-LT" sz="2100"/>
          </a:p>
        </p:txBody>
      </p:sp>
      <p:sp>
        <p:nvSpPr>
          <p:cNvPr id="40" name="Text Placeholder 28">
            <a:extLst>
              <a:ext uri="{FF2B5EF4-FFF2-40B4-BE49-F238E27FC236}">
                <a16:creationId xmlns:a16="http://schemas.microsoft.com/office/drawing/2014/main" id="{66649851-765D-521E-8E14-469094EB0DA7}"/>
              </a:ext>
            </a:extLst>
          </p:cNvPr>
          <p:cNvSpPr>
            <a:spLocks noGrp="1"/>
          </p:cNvSpPr>
          <p:nvPr>
            <p:ph type="body" sz="quarter" idx="16" hasCustomPrompt="1"/>
          </p:nvPr>
        </p:nvSpPr>
        <p:spPr>
          <a:xfrm>
            <a:off x="13293527" y="8828774"/>
            <a:ext cx="2355980" cy="552450"/>
          </a:xfrm>
        </p:spPr>
        <p:txBody>
          <a:bodyPr anchor="t">
            <a:normAutofit/>
          </a:bodyPr>
          <a:lstStyle>
            <a:lvl1pPr marL="0" indent="0">
              <a:lnSpc>
                <a:spcPct val="100000"/>
              </a:lnSpc>
              <a:buFontTx/>
              <a:buNone/>
              <a:defRPr sz="2700"/>
            </a:lvl1pPr>
            <a:lvl2pPr marL="685835" indent="0">
              <a:lnSpc>
                <a:spcPct val="100000"/>
              </a:lnSpc>
              <a:buFontTx/>
              <a:buNone/>
              <a:defRPr/>
            </a:lvl2pPr>
            <a:lvl3pPr marL="1371669" indent="0">
              <a:lnSpc>
                <a:spcPct val="100000"/>
              </a:lnSpc>
              <a:buFontTx/>
              <a:buNone/>
              <a:defRPr/>
            </a:lvl3pPr>
            <a:lvl4pPr marL="2057504" indent="0">
              <a:lnSpc>
                <a:spcPct val="100000"/>
              </a:lnSpc>
              <a:buFontTx/>
              <a:buNone/>
              <a:defRPr/>
            </a:lvl4pPr>
            <a:lvl5pPr marL="2743337" indent="0">
              <a:lnSpc>
                <a:spcPct val="100000"/>
              </a:lnSpc>
              <a:buFontTx/>
              <a:buNone/>
              <a:defRPr/>
            </a:lvl5pPr>
          </a:lstStyle>
          <a:p>
            <a:pPr lvl="0"/>
            <a:r>
              <a:rPr lang="en-GB"/>
              <a:t>Section Title</a:t>
            </a:r>
            <a:endParaRPr lang="en-LT"/>
          </a:p>
        </p:txBody>
      </p:sp>
      <p:pic>
        <p:nvPicPr>
          <p:cNvPr id="41" name="Picture 16">
            <a:extLst>
              <a:ext uri="{FF2B5EF4-FFF2-40B4-BE49-F238E27FC236}">
                <a16:creationId xmlns:a16="http://schemas.microsoft.com/office/drawing/2014/main" id="{BE57D2E0-0B61-95CD-0AD7-E8CD04D07FFF}"/>
              </a:ext>
            </a:extLst>
          </p:cNvPr>
          <p:cNvPicPr>
            <a:picLocks noChangeAspect="1"/>
          </p:cNvPicPr>
          <p:nvPr userDrawn="1"/>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257300" y="9310436"/>
            <a:ext cx="1434597" cy="457704"/>
          </a:xfrm>
          <a:prstGeom prst="rect">
            <a:avLst/>
          </a:prstGeom>
        </p:spPr>
      </p:pic>
    </p:spTree>
    <p:extLst>
      <p:ext uri="{BB962C8B-B14F-4D97-AF65-F5344CB8AC3E}">
        <p14:creationId xmlns:p14="http://schemas.microsoft.com/office/powerpoint/2010/main" val="424528903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Only-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C38AC0-34C5-4CA2-1D92-FD397901FC09}"/>
              </a:ext>
            </a:extLst>
          </p:cNvPr>
          <p:cNvSpPr>
            <a:spLocks noGrp="1"/>
          </p:cNvSpPr>
          <p:nvPr>
            <p:ph type="title"/>
          </p:nvPr>
        </p:nvSpPr>
        <p:spPr/>
        <p:txBody>
          <a:bodyPr/>
          <a:lstStyle/>
          <a:p>
            <a:r>
              <a:rPr lang="en-GB"/>
              <a:t>Click to edit Master title style</a:t>
            </a:r>
          </a:p>
        </p:txBody>
      </p:sp>
      <p:sp>
        <p:nvSpPr>
          <p:cNvPr id="3" name="Slide Number Placeholder 2">
            <a:extLst>
              <a:ext uri="{FF2B5EF4-FFF2-40B4-BE49-F238E27FC236}">
                <a16:creationId xmlns:a16="http://schemas.microsoft.com/office/drawing/2014/main" id="{86032B03-6E7A-4A2D-80F1-21B5FA060A92}"/>
              </a:ext>
            </a:extLst>
          </p:cNvPr>
          <p:cNvSpPr>
            <a:spLocks noGrp="1"/>
          </p:cNvSpPr>
          <p:nvPr>
            <p:ph type="sldNum" sz="quarter" idx="10"/>
          </p:nvPr>
        </p:nvSpPr>
        <p:spPr/>
        <p:txBody>
          <a:bodyPr/>
          <a:lstStyle/>
          <a:p>
            <a:fld id="{B7BD53AE-7240-4391-874D-1B91F412B7AB}" type="slidenum">
              <a:rPr lang="en-US" smtClean="0"/>
              <a:t>‹#›</a:t>
            </a:fld>
            <a:endParaRPr lang="en-US"/>
          </a:p>
        </p:txBody>
      </p:sp>
    </p:spTree>
    <p:extLst>
      <p:ext uri="{BB962C8B-B14F-4D97-AF65-F5344CB8AC3E}">
        <p14:creationId xmlns:p14="http://schemas.microsoft.com/office/powerpoint/2010/main" val="105768047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number-8 block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C38AC0-34C5-4CA2-1D92-FD397901FC09}"/>
              </a:ext>
            </a:extLst>
          </p:cNvPr>
          <p:cNvSpPr>
            <a:spLocks noGrp="1"/>
          </p:cNvSpPr>
          <p:nvPr>
            <p:ph type="title"/>
          </p:nvPr>
        </p:nvSpPr>
        <p:spPr/>
        <p:txBody>
          <a:bodyPr/>
          <a:lstStyle/>
          <a:p>
            <a:r>
              <a:rPr lang="en-GB"/>
              <a:t>Click to edit Master title style</a:t>
            </a:r>
          </a:p>
        </p:txBody>
      </p:sp>
      <p:sp>
        <p:nvSpPr>
          <p:cNvPr id="3" name="Slide Number Placeholder 2">
            <a:extLst>
              <a:ext uri="{FF2B5EF4-FFF2-40B4-BE49-F238E27FC236}">
                <a16:creationId xmlns:a16="http://schemas.microsoft.com/office/drawing/2014/main" id="{86032B03-6E7A-4A2D-80F1-21B5FA060A92}"/>
              </a:ext>
            </a:extLst>
          </p:cNvPr>
          <p:cNvSpPr>
            <a:spLocks noGrp="1"/>
          </p:cNvSpPr>
          <p:nvPr>
            <p:ph type="sldNum" sz="quarter" idx="10"/>
          </p:nvPr>
        </p:nvSpPr>
        <p:spPr/>
        <p:txBody>
          <a:bodyPr/>
          <a:lstStyle/>
          <a:p>
            <a:fld id="{B7BD53AE-7240-4391-874D-1B91F412B7AB}" type="slidenum">
              <a:rPr lang="en-US" smtClean="0"/>
              <a:t>‹#›</a:t>
            </a:fld>
            <a:endParaRPr lang="en-US"/>
          </a:p>
        </p:txBody>
      </p:sp>
      <p:sp>
        <p:nvSpPr>
          <p:cNvPr id="4" name="Rectangle: Rounded Corners 41">
            <a:extLst>
              <a:ext uri="{FF2B5EF4-FFF2-40B4-BE49-F238E27FC236}">
                <a16:creationId xmlns:a16="http://schemas.microsoft.com/office/drawing/2014/main" id="{4EF02BA2-F04F-40B2-3202-C8F5A2C0916E}"/>
              </a:ext>
            </a:extLst>
          </p:cNvPr>
          <p:cNvSpPr/>
          <p:nvPr/>
        </p:nvSpPr>
        <p:spPr>
          <a:xfrm>
            <a:off x="1172108" y="2244405"/>
            <a:ext cx="3895224" cy="3272220"/>
          </a:xfrm>
          <a:prstGeom prst="roundRect">
            <a:avLst>
              <a:gd name="adj" fmla="val 2221"/>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p>
        </p:txBody>
      </p:sp>
      <p:sp>
        <p:nvSpPr>
          <p:cNvPr id="5" name="Rectangle: Rounded Corners 29">
            <a:extLst>
              <a:ext uri="{FF2B5EF4-FFF2-40B4-BE49-F238E27FC236}">
                <a16:creationId xmlns:a16="http://schemas.microsoft.com/office/drawing/2014/main" id="{A02B553E-D571-ECEE-27C9-323272332CFA}"/>
              </a:ext>
            </a:extLst>
          </p:cNvPr>
          <p:cNvSpPr/>
          <p:nvPr/>
        </p:nvSpPr>
        <p:spPr>
          <a:xfrm>
            <a:off x="5184717" y="2267000"/>
            <a:ext cx="3895224" cy="3272220"/>
          </a:xfrm>
          <a:prstGeom prst="roundRect">
            <a:avLst>
              <a:gd name="adj" fmla="val 2221"/>
            </a:avLst>
          </a:prstGeom>
          <a:solidFill>
            <a:srgbClr val="B2B7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920"/>
              </a:lnSpc>
            </a:pPr>
            <a:endParaRPr lang="en-US" sz="4050">
              <a:solidFill>
                <a:srgbClr val="000000"/>
              </a:solidFill>
            </a:endParaRPr>
          </a:p>
        </p:txBody>
      </p:sp>
      <p:sp>
        <p:nvSpPr>
          <p:cNvPr id="6" name="Rectangle: Rounded Corners 36">
            <a:extLst>
              <a:ext uri="{FF2B5EF4-FFF2-40B4-BE49-F238E27FC236}">
                <a16:creationId xmlns:a16="http://schemas.microsoft.com/office/drawing/2014/main" id="{05E121E3-1818-1765-7F10-1B5C0B6234B5}"/>
              </a:ext>
            </a:extLst>
          </p:cNvPr>
          <p:cNvSpPr/>
          <p:nvPr/>
        </p:nvSpPr>
        <p:spPr>
          <a:xfrm>
            <a:off x="5184717" y="5700068"/>
            <a:ext cx="3895224" cy="3272220"/>
          </a:xfrm>
          <a:prstGeom prst="roundRect">
            <a:avLst>
              <a:gd name="adj" fmla="val 2221"/>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920"/>
              </a:lnSpc>
            </a:pPr>
            <a:endParaRPr lang="en-US" sz="4050">
              <a:solidFill>
                <a:srgbClr val="000000"/>
              </a:solidFill>
            </a:endParaRPr>
          </a:p>
        </p:txBody>
      </p:sp>
      <p:sp>
        <p:nvSpPr>
          <p:cNvPr id="7" name="Rectangle: Rounded Corners 30">
            <a:extLst>
              <a:ext uri="{FF2B5EF4-FFF2-40B4-BE49-F238E27FC236}">
                <a16:creationId xmlns:a16="http://schemas.microsoft.com/office/drawing/2014/main" id="{C01C7796-C653-17D2-9BFE-4ABD8A7FC3D7}"/>
              </a:ext>
            </a:extLst>
          </p:cNvPr>
          <p:cNvSpPr/>
          <p:nvPr/>
        </p:nvSpPr>
        <p:spPr>
          <a:xfrm>
            <a:off x="9197327" y="2267000"/>
            <a:ext cx="3895224" cy="3272220"/>
          </a:xfrm>
          <a:prstGeom prst="roundRect">
            <a:avLst>
              <a:gd name="adj" fmla="val 2221"/>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920"/>
              </a:lnSpc>
            </a:pPr>
            <a:endParaRPr lang="en-US" sz="4050">
              <a:solidFill>
                <a:srgbClr val="000000"/>
              </a:solidFill>
            </a:endParaRPr>
          </a:p>
        </p:txBody>
      </p:sp>
      <p:sp>
        <p:nvSpPr>
          <p:cNvPr id="8" name="Rectangle: Rounded Corners 39">
            <a:extLst>
              <a:ext uri="{FF2B5EF4-FFF2-40B4-BE49-F238E27FC236}">
                <a16:creationId xmlns:a16="http://schemas.microsoft.com/office/drawing/2014/main" id="{451C2359-C98A-1BF8-4017-076A9E0F78A4}"/>
              </a:ext>
            </a:extLst>
          </p:cNvPr>
          <p:cNvSpPr/>
          <p:nvPr/>
        </p:nvSpPr>
        <p:spPr>
          <a:xfrm>
            <a:off x="1172108" y="5700068"/>
            <a:ext cx="3895224" cy="3272220"/>
          </a:xfrm>
          <a:prstGeom prst="roundRect">
            <a:avLst>
              <a:gd name="adj" fmla="val 2221"/>
            </a:avLst>
          </a:prstGeom>
          <a:solidFill>
            <a:srgbClr val="2EF2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920"/>
              </a:lnSpc>
            </a:pPr>
            <a:endParaRPr lang="en-US" sz="4050">
              <a:solidFill>
                <a:srgbClr val="000000"/>
              </a:solidFill>
            </a:endParaRPr>
          </a:p>
        </p:txBody>
      </p:sp>
      <p:sp>
        <p:nvSpPr>
          <p:cNvPr id="9" name="Rectangle: Rounded Corners 37">
            <a:extLst>
              <a:ext uri="{FF2B5EF4-FFF2-40B4-BE49-F238E27FC236}">
                <a16:creationId xmlns:a16="http://schemas.microsoft.com/office/drawing/2014/main" id="{23AD7C1C-5B64-BA38-9678-7CFEA9B8F98C}"/>
              </a:ext>
            </a:extLst>
          </p:cNvPr>
          <p:cNvSpPr/>
          <p:nvPr/>
        </p:nvSpPr>
        <p:spPr>
          <a:xfrm>
            <a:off x="9197327" y="5700068"/>
            <a:ext cx="3895224" cy="3272220"/>
          </a:xfrm>
          <a:prstGeom prst="roundRect">
            <a:avLst>
              <a:gd name="adj" fmla="val 2221"/>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920"/>
              </a:lnSpc>
            </a:pPr>
            <a:endParaRPr lang="en-US" sz="4050">
              <a:solidFill>
                <a:srgbClr val="000000"/>
              </a:solidFill>
            </a:endParaRPr>
          </a:p>
        </p:txBody>
      </p:sp>
      <p:sp>
        <p:nvSpPr>
          <p:cNvPr id="10" name="Rectangle: Rounded Corners 38">
            <a:extLst>
              <a:ext uri="{FF2B5EF4-FFF2-40B4-BE49-F238E27FC236}">
                <a16:creationId xmlns:a16="http://schemas.microsoft.com/office/drawing/2014/main" id="{C0C41CC9-1927-7BC4-5B1E-4AA8AE7F5847}"/>
              </a:ext>
            </a:extLst>
          </p:cNvPr>
          <p:cNvSpPr/>
          <p:nvPr/>
        </p:nvSpPr>
        <p:spPr>
          <a:xfrm>
            <a:off x="13209935" y="5700068"/>
            <a:ext cx="3895224" cy="3272220"/>
          </a:xfrm>
          <a:prstGeom prst="roundRect">
            <a:avLst>
              <a:gd name="adj" fmla="val 2221"/>
            </a:avLst>
          </a:prstGeom>
          <a:solidFill>
            <a:srgbClr val="B2B7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920"/>
              </a:lnSpc>
            </a:pPr>
            <a:endParaRPr lang="en-US" sz="4050">
              <a:solidFill>
                <a:srgbClr val="000000"/>
              </a:solidFill>
            </a:endParaRPr>
          </a:p>
        </p:txBody>
      </p:sp>
      <p:sp>
        <p:nvSpPr>
          <p:cNvPr id="11" name="Rectangle: Rounded Corners 31">
            <a:extLst>
              <a:ext uri="{FF2B5EF4-FFF2-40B4-BE49-F238E27FC236}">
                <a16:creationId xmlns:a16="http://schemas.microsoft.com/office/drawing/2014/main" id="{85D1C6AC-4B27-915E-93D4-EE7AB6783E78}"/>
              </a:ext>
            </a:extLst>
          </p:cNvPr>
          <p:cNvSpPr/>
          <p:nvPr/>
        </p:nvSpPr>
        <p:spPr>
          <a:xfrm>
            <a:off x="13209935" y="2267000"/>
            <a:ext cx="3895224" cy="3272220"/>
          </a:xfrm>
          <a:prstGeom prst="roundRect">
            <a:avLst>
              <a:gd name="adj" fmla="val 2221"/>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920"/>
              </a:lnSpc>
            </a:pPr>
            <a:endParaRPr lang="en-US" sz="4050">
              <a:solidFill>
                <a:srgbClr val="000000"/>
              </a:solidFill>
            </a:endParaRPr>
          </a:p>
        </p:txBody>
      </p:sp>
      <p:sp>
        <p:nvSpPr>
          <p:cNvPr id="12" name="TextBox 11">
            <a:extLst>
              <a:ext uri="{FF2B5EF4-FFF2-40B4-BE49-F238E27FC236}">
                <a16:creationId xmlns:a16="http://schemas.microsoft.com/office/drawing/2014/main" id="{4AC78231-FD8E-04C5-F88E-EC5D65F6C8F4}"/>
              </a:ext>
            </a:extLst>
          </p:cNvPr>
          <p:cNvSpPr txBox="1"/>
          <p:nvPr/>
        </p:nvSpPr>
        <p:spPr>
          <a:xfrm>
            <a:off x="1471025" y="2476785"/>
            <a:ext cx="784189" cy="738664"/>
          </a:xfrm>
          <a:prstGeom prst="rect">
            <a:avLst/>
          </a:prstGeom>
          <a:noFill/>
        </p:spPr>
        <p:txBody>
          <a:bodyPr wrap="none" rtlCol="0">
            <a:spAutoFit/>
          </a:bodyPr>
          <a:lstStyle/>
          <a:p>
            <a:r>
              <a:rPr lang="en-LT" sz="4200">
                <a:solidFill>
                  <a:srgbClr val="000000"/>
                </a:solidFill>
              </a:rPr>
              <a:t>01</a:t>
            </a:r>
          </a:p>
        </p:txBody>
      </p:sp>
      <p:sp>
        <p:nvSpPr>
          <p:cNvPr id="13" name="Text Placeholder 28">
            <a:extLst>
              <a:ext uri="{FF2B5EF4-FFF2-40B4-BE49-F238E27FC236}">
                <a16:creationId xmlns:a16="http://schemas.microsoft.com/office/drawing/2014/main" id="{618ED7FE-5E75-306A-9A94-1A48D1CDC2C2}"/>
              </a:ext>
            </a:extLst>
          </p:cNvPr>
          <p:cNvSpPr>
            <a:spLocks noGrp="1"/>
          </p:cNvSpPr>
          <p:nvPr>
            <p:ph type="body" sz="quarter" idx="12" hasCustomPrompt="1"/>
          </p:nvPr>
        </p:nvSpPr>
        <p:spPr>
          <a:xfrm>
            <a:off x="1471025" y="3619515"/>
            <a:ext cx="3308279" cy="1539210"/>
          </a:xfrm>
        </p:spPr>
        <p:txBody>
          <a:bodyPr anchor="t">
            <a:normAutofit/>
          </a:bodyPr>
          <a:lstStyle>
            <a:lvl1pPr marL="0" indent="0">
              <a:lnSpc>
                <a:spcPct val="100000"/>
              </a:lnSpc>
              <a:buFontTx/>
              <a:buNone/>
              <a:defRPr sz="2100"/>
            </a:lvl1pPr>
            <a:lvl2pPr marL="685800" indent="0">
              <a:lnSpc>
                <a:spcPct val="100000"/>
              </a:lnSpc>
              <a:buFontTx/>
              <a:buNone/>
              <a:defRPr/>
            </a:lvl2pPr>
            <a:lvl3pPr marL="1371600" indent="0">
              <a:lnSpc>
                <a:spcPct val="100000"/>
              </a:lnSpc>
              <a:buFontTx/>
              <a:buNone/>
              <a:defRPr/>
            </a:lvl3pPr>
            <a:lvl4pPr marL="2057400" indent="0">
              <a:lnSpc>
                <a:spcPct val="100000"/>
              </a:lnSpc>
              <a:buFontTx/>
              <a:buNone/>
              <a:defRPr/>
            </a:lvl4pPr>
            <a:lvl5pPr marL="2743200" indent="0">
              <a:lnSpc>
                <a:spcPct val="100000"/>
              </a:lnSpc>
              <a:buFontTx/>
              <a:buNone/>
              <a:defRPr/>
            </a:lvl5pPr>
          </a:lstStyle>
          <a:p>
            <a:pPr lvl="0"/>
            <a:r>
              <a:rPr lang="en-GB"/>
              <a:t>Add text here</a:t>
            </a:r>
            <a:endParaRPr lang="en-LT"/>
          </a:p>
        </p:txBody>
      </p:sp>
      <p:sp>
        <p:nvSpPr>
          <p:cNvPr id="14" name="TextBox 13">
            <a:extLst>
              <a:ext uri="{FF2B5EF4-FFF2-40B4-BE49-F238E27FC236}">
                <a16:creationId xmlns:a16="http://schemas.microsoft.com/office/drawing/2014/main" id="{78CFBC19-30F0-B520-1836-9D4841D4BDCE}"/>
              </a:ext>
            </a:extLst>
          </p:cNvPr>
          <p:cNvSpPr txBox="1"/>
          <p:nvPr/>
        </p:nvSpPr>
        <p:spPr>
          <a:xfrm>
            <a:off x="5492114" y="2476785"/>
            <a:ext cx="784189" cy="738664"/>
          </a:xfrm>
          <a:prstGeom prst="rect">
            <a:avLst/>
          </a:prstGeom>
          <a:noFill/>
        </p:spPr>
        <p:txBody>
          <a:bodyPr wrap="none" rtlCol="0">
            <a:spAutoFit/>
          </a:bodyPr>
          <a:lstStyle/>
          <a:p>
            <a:r>
              <a:rPr lang="en-LT" sz="4200">
                <a:solidFill>
                  <a:srgbClr val="000000"/>
                </a:solidFill>
              </a:rPr>
              <a:t>02</a:t>
            </a:r>
          </a:p>
        </p:txBody>
      </p:sp>
      <p:sp>
        <p:nvSpPr>
          <p:cNvPr id="15" name="Text Placeholder 28">
            <a:extLst>
              <a:ext uri="{FF2B5EF4-FFF2-40B4-BE49-F238E27FC236}">
                <a16:creationId xmlns:a16="http://schemas.microsoft.com/office/drawing/2014/main" id="{7F96D671-40E2-EDCD-211A-7D808D21B9F1}"/>
              </a:ext>
            </a:extLst>
          </p:cNvPr>
          <p:cNvSpPr>
            <a:spLocks noGrp="1"/>
          </p:cNvSpPr>
          <p:nvPr>
            <p:ph type="body" sz="quarter" idx="13" hasCustomPrompt="1"/>
          </p:nvPr>
        </p:nvSpPr>
        <p:spPr>
          <a:xfrm>
            <a:off x="5492114" y="3619515"/>
            <a:ext cx="3308279" cy="1539210"/>
          </a:xfrm>
        </p:spPr>
        <p:txBody>
          <a:bodyPr anchor="t">
            <a:normAutofit/>
          </a:bodyPr>
          <a:lstStyle>
            <a:lvl1pPr marL="0" indent="0">
              <a:lnSpc>
                <a:spcPct val="100000"/>
              </a:lnSpc>
              <a:buFontTx/>
              <a:buNone/>
              <a:defRPr sz="2100"/>
            </a:lvl1pPr>
            <a:lvl2pPr marL="685800" indent="0">
              <a:lnSpc>
                <a:spcPct val="100000"/>
              </a:lnSpc>
              <a:buFontTx/>
              <a:buNone/>
              <a:defRPr/>
            </a:lvl2pPr>
            <a:lvl3pPr marL="1371600" indent="0">
              <a:lnSpc>
                <a:spcPct val="100000"/>
              </a:lnSpc>
              <a:buFontTx/>
              <a:buNone/>
              <a:defRPr/>
            </a:lvl3pPr>
            <a:lvl4pPr marL="2057400" indent="0">
              <a:lnSpc>
                <a:spcPct val="100000"/>
              </a:lnSpc>
              <a:buFontTx/>
              <a:buNone/>
              <a:defRPr/>
            </a:lvl4pPr>
            <a:lvl5pPr marL="2743200" indent="0">
              <a:lnSpc>
                <a:spcPct val="100000"/>
              </a:lnSpc>
              <a:buFontTx/>
              <a:buNone/>
              <a:defRPr/>
            </a:lvl5pPr>
          </a:lstStyle>
          <a:p>
            <a:pPr lvl="0"/>
            <a:r>
              <a:rPr lang="en-GB"/>
              <a:t>Add text here</a:t>
            </a:r>
            <a:endParaRPr lang="en-LT"/>
          </a:p>
        </p:txBody>
      </p:sp>
      <p:sp>
        <p:nvSpPr>
          <p:cNvPr id="16" name="TextBox 15">
            <a:extLst>
              <a:ext uri="{FF2B5EF4-FFF2-40B4-BE49-F238E27FC236}">
                <a16:creationId xmlns:a16="http://schemas.microsoft.com/office/drawing/2014/main" id="{46F47091-3120-5602-180E-08859D2D5DA5}"/>
              </a:ext>
            </a:extLst>
          </p:cNvPr>
          <p:cNvSpPr txBox="1"/>
          <p:nvPr/>
        </p:nvSpPr>
        <p:spPr>
          <a:xfrm>
            <a:off x="9487645" y="2476785"/>
            <a:ext cx="784189" cy="738664"/>
          </a:xfrm>
          <a:prstGeom prst="rect">
            <a:avLst/>
          </a:prstGeom>
          <a:noFill/>
        </p:spPr>
        <p:txBody>
          <a:bodyPr wrap="none" rtlCol="0">
            <a:spAutoFit/>
          </a:bodyPr>
          <a:lstStyle/>
          <a:p>
            <a:r>
              <a:rPr lang="en-LT" sz="4200">
                <a:solidFill>
                  <a:srgbClr val="000000"/>
                </a:solidFill>
              </a:rPr>
              <a:t>03</a:t>
            </a:r>
          </a:p>
        </p:txBody>
      </p:sp>
      <p:sp>
        <p:nvSpPr>
          <p:cNvPr id="17" name="Text Placeholder 28">
            <a:extLst>
              <a:ext uri="{FF2B5EF4-FFF2-40B4-BE49-F238E27FC236}">
                <a16:creationId xmlns:a16="http://schemas.microsoft.com/office/drawing/2014/main" id="{6420A0DE-2AFA-D08E-BC3E-42B761E6A362}"/>
              </a:ext>
            </a:extLst>
          </p:cNvPr>
          <p:cNvSpPr>
            <a:spLocks noGrp="1"/>
          </p:cNvSpPr>
          <p:nvPr>
            <p:ph type="body" sz="quarter" idx="14" hasCustomPrompt="1"/>
          </p:nvPr>
        </p:nvSpPr>
        <p:spPr>
          <a:xfrm>
            <a:off x="9487645" y="3619515"/>
            <a:ext cx="3308279" cy="1539210"/>
          </a:xfrm>
        </p:spPr>
        <p:txBody>
          <a:bodyPr anchor="t">
            <a:normAutofit/>
          </a:bodyPr>
          <a:lstStyle>
            <a:lvl1pPr marL="0" indent="0">
              <a:lnSpc>
                <a:spcPct val="100000"/>
              </a:lnSpc>
              <a:buFontTx/>
              <a:buNone/>
              <a:defRPr sz="2100"/>
            </a:lvl1pPr>
            <a:lvl2pPr marL="685800" indent="0">
              <a:lnSpc>
                <a:spcPct val="100000"/>
              </a:lnSpc>
              <a:buFontTx/>
              <a:buNone/>
              <a:defRPr/>
            </a:lvl2pPr>
            <a:lvl3pPr marL="1371600" indent="0">
              <a:lnSpc>
                <a:spcPct val="100000"/>
              </a:lnSpc>
              <a:buFontTx/>
              <a:buNone/>
              <a:defRPr/>
            </a:lvl3pPr>
            <a:lvl4pPr marL="2057400" indent="0">
              <a:lnSpc>
                <a:spcPct val="100000"/>
              </a:lnSpc>
              <a:buFontTx/>
              <a:buNone/>
              <a:defRPr/>
            </a:lvl4pPr>
            <a:lvl5pPr marL="2743200" indent="0">
              <a:lnSpc>
                <a:spcPct val="100000"/>
              </a:lnSpc>
              <a:buFontTx/>
              <a:buNone/>
              <a:defRPr/>
            </a:lvl5pPr>
          </a:lstStyle>
          <a:p>
            <a:pPr lvl="0"/>
            <a:r>
              <a:rPr lang="en-GB"/>
              <a:t>Add text here</a:t>
            </a:r>
            <a:endParaRPr lang="en-LT"/>
          </a:p>
        </p:txBody>
      </p:sp>
      <p:sp>
        <p:nvSpPr>
          <p:cNvPr id="18" name="TextBox 17">
            <a:extLst>
              <a:ext uri="{FF2B5EF4-FFF2-40B4-BE49-F238E27FC236}">
                <a16:creationId xmlns:a16="http://schemas.microsoft.com/office/drawing/2014/main" id="{58E47B51-A82B-6D28-A69E-87D887AC6FB3}"/>
              </a:ext>
            </a:extLst>
          </p:cNvPr>
          <p:cNvSpPr txBox="1"/>
          <p:nvPr/>
        </p:nvSpPr>
        <p:spPr>
          <a:xfrm>
            <a:off x="13483174" y="2476785"/>
            <a:ext cx="784189" cy="738664"/>
          </a:xfrm>
          <a:prstGeom prst="rect">
            <a:avLst/>
          </a:prstGeom>
          <a:noFill/>
        </p:spPr>
        <p:txBody>
          <a:bodyPr wrap="none" rtlCol="0">
            <a:spAutoFit/>
          </a:bodyPr>
          <a:lstStyle/>
          <a:p>
            <a:r>
              <a:rPr lang="en-LT" sz="4200">
                <a:solidFill>
                  <a:srgbClr val="000000"/>
                </a:solidFill>
              </a:rPr>
              <a:t>04</a:t>
            </a:r>
          </a:p>
        </p:txBody>
      </p:sp>
      <p:sp>
        <p:nvSpPr>
          <p:cNvPr id="19" name="Text Placeholder 28">
            <a:extLst>
              <a:ext uri="{FF2B5EF4-FFF2-40B4-BE49-F238E27FC236}">
                <a16:creationId xmlns:a16="http://schemas.microsoft.com/office/drawing/2014/main" id="{AD6D88B6-1F71-AAED-03B4-E85451E74DF9}"/>
              </a:ext>
            </a:extLst>
          </p:cNvPr>
          <p:cNvSpPr>
            <a:spLocks noGrp="1"/>
          </p:cNvSpPr>
          <p:nvPr>
            <p:ph type="body" sz="quarter" idx="15" hasCustomPrompt="1"/>
          </p:nvPr>
        </p:nvSpPr>
        <p:spPr>
          <a:xfrm>
            <a:off x="13483174" y="3619515"/>
            <a:ext cx="3308279" cy="1539210"/>
          </a:xfrm>
        </p:spPr>
        <p:txBody>
          <a:bodyPr anchor="t">
            <a:normAutofit/>
          </a:bodyPr>
          <a:lstStyle>
            <a:lvl1pPr marL="0" indent="0">
              <a:lnSpc>
                <a:spcPct val="100000"/>
              </a:lnSpc>
              <a:buFontTx/>
              <a:buNone/>
              <a:defRPr sz="2100"/>
            </a:lvl1pPr>
            <a:lvl2pPr marL="685800" indent="0">
              <a:lnSpc>
                <a:spcPct val="100000"/>
              </a:lnSpc>
              <a:buFontTx/>
              <a:buNone/>
              <a:defRPr/>
            </a:lvl2pPr>
            <a:lvl3pPr marL="1371600" indent="0">
              <a:lnSpc>
                <a:spcPct val="100000"/>
              </a:lnSpc>
              <a:buFontTx/>
              <a:buNone/>
              <a:defRPr/>
            </a:lvl3pPr>
            <a:lvl4pPr marL="2057400" indent="0">
              <a:lnSpc>
                <a:spcPct val="100000"/>
              </a:lnSpc>
              <a:buFontTx/>
              <a:buNone/>
              <a:defRPr/>
            </a:lvl4pPr>
            <a:lvl5pPr marL="2743200" indent="0">
              <a:lnSpc>
                <a:spcPct val="100000"/>
              </a:lnSpc>
              <a:buFontTx/>
              <a:buNone/>
              <a:defRPr/>
            </a:lvl5pPr>
          </a:lstStyle>
          <a:p>
            <a:pPr lvl="0"/>
            <a:r>
              <a:rPr lang="en-GB"/>
              <a:t>Add text here</a:t>
            </a:r>
            <a:endParaRPr lang="en-LT"/>
          </a:p>
        </p:txBody>
      </p:sp>
      <p:sp>
        <p:nvSpPr>
          <p:cNvPr id="20" name="TextBox 19">
            <a:extLst>
              <a:ext uri="{FF2B5EF4-FFF2-40B4-BE49-F238E27FC236}">
                <a16:creationId xmlns:a16="http://schemas.microsoft.com/office/drawing/2014/main" id="{5231544C-0954-1E7A-F924-D83B3BD21268}"/>
              </a:ext>
            </a:extLst>
          </p:cNvPr>
          <p:cNvSpPr txBox="1"/>
          <p:nvPr/>
        </p:nvSpPr>
        <p:spPr>
          <a:xfrm>
            <a:off x="1471025" y="5978199"/>
            <a:ext cx="784189" cy="738664"/>
          </a:xfrm>
          <a:prstGeom prst="rect">
            <a:avLst/>
          </a:prstGeom>
          <a:noFill/>
        </p:spPr>
        <p:txBody>
          <a:bodyPr wrap="none" rtlCol="0">
            <a:spAutoFit/>
          </a:bodyPr>
          <a:lstStyle/>
          <a:p>
            <a:r>
              <a:rPr lang="en-LT" sz="4200">
                <a:solidFill>
                  <a:srgbClr val="000000"/>
                </a:solidFill>
              </a:rPr>
              <a:t>05</a:t>
            </a:r>
          </a:p>
        </p:txBody>
      </p:sp>
      <p:sp>
        <p:nvSpPr>
          <p:cNvPr id="21" name="Text Placeholder 28">
            <a:extLst>
              <a:ext uri="{FF2B5EF4-FFF2-40B4-BE49-F238E27FC236}">
                <a16:creationId xmlns:a16="http://schemas.microsoft.com/office/drawing/2014/main" id="{57914EF3-9298-78DE-AA52-CD148E20BB14}"/>
              </a:ext>
            </a:extLst>
          </p:cNvPr>
          <p:cNvSpPr>
            <a:spLocks noGrp="1"/>
          </p:cNvSpPr>
          <p:nvPr>
            <p:ph type="body" sz="quarter" idx="16" hasCustomPrompt="1"/>
          </p:nvPr>
        </p:nvSpPr>
        <p:spPr>
          <a:xfrm>
            <a:off x="1471025" y="7120929"/>
            <a:ext cx="3308279" cy="1539210"/>
          </a:xfrm>
        </p:spPr>
        <p:txBody>
          <a:bodyPr anchor="t">
            <a:normAutofit/>
          </a:bodyPr>
          <a:lstStyle>
            <a:lvl1pPr marL="0" indent="0">
              <a:lnSpc>
                <a:spcPct val="100000"/>
              </a:lnSpc>
              <a:buFontTx/>
              <a:buNone/>
              <a:defRPr sz="2100"/>
            </a:lvl1pPr>
            <a:lvl2pPr marL="685800" indent="0">
              <a:lnSpc>
                <a:spcPct val="100000"/>
              </a:lnSpc>
              <a:buFontTx/>
              <a:buNone/>
              <a:defRPr/>
            </a:lvl2pPr>
            <a:lvl3pPr marL="1371600" indent="0">
              <a:lnSpc>
                <a:spcPct val="100000"/>
              </a:lnSpc>
              <a:buFontTx/>
              <a:buNone/>
              <a:defRPr/>
            </a:lvl3pPr>
            <a:lvl4pPr marL="2057400" indent="0">
              <a:lnSpc>
                <a:spcPct val="100000"/>
              </a:lnSpc>
              <a:buFontTx/>
              <a:buNone/>
              <a:defRPr/>
            </a:lvl4pPr>
            <a:lvl5pPr marL="2743200" indent="0">
              <a:lnSpc>
                <a:spcPct val="100000"/>
              </a:lnSpc>
              <a:buFontTx/>
              <a:buNone/>
              <a:defRPr/>
            </a:lvl5pPr>
          </a:lstStyle>
          <a:p>
            <a:pPr lvl="0"/>
            <a:r>
              <a:rPr lang="en-GB"/>
              <a:t>Add text here</a:t>
            </a:r>
            <a:endParaRPr lang="en-LT"/>
          </a:p>
        </p:txBody>
      </p:sp>
      <p:sp>
        <p:nvSpPr>
          <p:cNvPr id="22" name="TextBox 21">
            <a:extLst>
              <a:ext uri="{FF2B5EF4-FFF2-40B4-BE49-F238E27FC236}">
                <a16:creationId xmlns:a16="http://schemas.microsoft.com/office/drawing/2014/main" id="{8720226B-1F56-9750-7B21-9B692006954C}"/>
              </a:ext>
            </a:extLst>
          </p:cNvPr>
          <p:cNvSpPr txBox="1"/>
          <p:nvPr/>
        </p:nvSpPr>
        <p:spPr>
          <a:xfrm>
            <a:off x="5492114" y="5978199"/>
            <a:ext cx="784189" cy="738664"/>
          </a:xfrm>
          <a:prstGeom prst="rect">
            <a:avLst/>
          </a:prstGeom>
          <a:noFill/>
        </p:spPr>
        <p:txBody>
          <a:bodyPr wrap="none" rtlCol="0">
            <a:spAutoFit/>
          </a:bodyPr>
          <a:lstStyle/>
          <a:p>
            <a:r>
              <a:rPr lang="en-LT" sz="4200">
                <a:solidFill>
                  <a:srgbClr val="000000"/>
                </a:solidFill>
              </a:rPr>
              <a:t>06</a:t>
            </a:r>
          </a:p>
        </p:txBody>
      </p:sp>
      <p:sp>
        <p:nvSpPr>
          <p:cNvPr id="23" name="Text Placeholder 28">
            <a:extLst>
              <a:ext uri="{FF2B5EF4-FFF2-40B4-BE49-F238E27FC236}">
                <a16:creationId xmlns:a16="http://schemas.microsoft.com/office/drawing/2014/main" id="{32290FAD-0A4E-E985-6720-32D31AD9C2C6}"/>
              </a:ext>
            </a:extLst>
          </p:cNvPr>
          <p:cNvSpPr>
            <a:spLocks noGrp="1"/>
          </p:cNvSpPr>
          <p:nvPr>
            <p:ph type="body" sz="quarter" idx="17" hasCustomPrompt="1"/>
          </p:nvPr>
        </p:nvSpPr>
        <p:spPr>
          <a:xfrm>
            <a:off x="5492114" y="7120929"/>
            <a:ext cx="3308279" cy="1539210"/>
          </a:xfrm>
        </p:spPr>
        <p:txBody>
          <a:bodyPr anchor="t">
            <a:normAutofit/>
          </a:bodyPr>
          <a:lstStyle>
            <a:lvl1pPr marL="0" indent="0">
              <a:lnSpc>
                <a:spcPct val="100000"/>
              </a:lnSpc>
              <a:buFontTx/>
              <a:buNone/>
              <a:defRPr sz="2100"/>
            </a:lvl1pPr>
            <a:lvl2pPr marL="685800" indent="0">
              <a:lnSpc>
                <a:spcPct val="100000"/>
              </a:lnSpc>
              <a:buFontTx/>
              <a:buNone/>
              <a:defRPr/>
            </a:lvl2pPr>
            <a:lvl3pPr marL="1371600" indent="0">
              <a:lnSpc>
                <a:spcPct val="100000"/>
              </a:lnSpc>
              <a:buFontTx/>
              <a:buNone/>
              <a:defRPr/>
            </a:lvl3pPr>
            <a:lvl4pPr marL="2057400" indent="0">
              <a:lnSpc>
                <a:spcPct val="100000"/>
              </a:lnSpc>
              <a:buFontTx/>
              <a:buNone/>
              <a:defRPr/>
            </a:lvl4pPr>
            <a:lvl5pPr marL="2743200" indent="0">
              <a:lnSpc>
                <a:spcPct val="100000"/>
              </a:lnSpc>
              <a:buFontTx/>
              <a:buNone/>
              <a:defRPr/>
            </a:lvl5pPr>
          </a:lstStyle>
          <a:p>
            <a:pPr lvl="0"/>
            <a:r>
              <a:rPr lang="en-GB"/>
              <a:t>Add text here</a:t>
            </a:r>
            <a:endParaRPr lang="en-LT"/>
          </a:p>
        </p:txBody>
      </p:sp>
      <p:sp>
        <p:nvSpPr>
          <p:cNvPr id="24" name="TextBox 23">
            <a:extLst>
              <a:ext uri="{FF2B5EF4-FFF2-40B4-BE49-F238E27FC236}">
                <a16:creationId xmlns:a16="http://schemas.microsoft.com/office/drawing/2014/main" id="{63EE06CA-C6E0-CDAB-7206-7966C2C91B2C}"/>
              </a:ext>
            </a:extLst>
          </p:cNvPr>
          <p:cNvSpPr txBox="1"/>
          <p:nvPr/>
        </p:nvSpPr>
        <p:spPr>
          <a:xfrm>
            <a:off x="9487645" y="5978199"/>
            <a:ext cx="784189" cy="738664"/>
          </a:xfrm>
          <a:prstGeom prst="rect">
            <a:avLst/>
          </a:prstGeom>
          <a:noFill/>
        </p:spPr>
        <p:txBody>
          <a:bodyPr wrap="none" rtlCol="0">
            <a:spAutoFit/>
          </a:bodyPr>
          <a:lstStyle/>
          <a:p>
            <a:r>
              <a:rPr lang="en-LT" sz="4200">
                <a:solidFill>
                  <a:srgbClr val="000000"/>
                </a:solidFill>
              </a:rPr>
              <a:t>07</a:t>
            </a:r>
          </a:p>
        </p:txBody>
      </p:sp>
      <p:sp>
        <p:nvSpPr>
          <p:cNvPr id="25" name="Text Placeholder 28">
            <a:extLst>
              <a:ext uri="{FF2B5EF4-FFF2-40B4-BE49-F238E27FC236}">
                <a16:creationId xmlns:a16="http://schemas.microsoft.com/office/drawing/2014/main" id="{03953ED4-1541-FB6A-9179-6BA279391ED8}"/>
              </a:ext>
            </a:extLst>
          </p:cNvPr>
          <p:cNvSpPr>
            <a:spLocks noGrp="1"/>
          </p:cNvSpPr>
          <p:nvPr>
            <p:ph type="body" sz="quarter" idx="18" hasCustomPrompt="1"/>
          </p:nvPr>
        </p:nvSpPr>
        <p:spPr>
          <a:xfrm>
            <a:off x="9487645" y="7120929"/>
            <a:ext cx="3308279" cy="1539210"/>
          </a:xfrm>
        </p:spPr>
        <p:txBody>
          <a:bodyPr anchor="t">
            <a:normAutofit/>
          </a:bodyPr>
          <a:lstStyle>
            <a:lvl1pPr marL="0" indent="0">
              <a:lnSpc>
                <a:spcPct val="100000"/>
              </a:lnSpc>
              <a:buFontTx/>
              <a:buNone/>
              <a:defRPr sz="2100"/>
            </a:lvl1pPr>
            <a:lvl2pPr marL="685800" indent="0">
              <a:lnSpc>
                <a:spcPct val="100000"/>
              </a:lnSpc>
              <a:buFontTx/>
              <a:buNone/>
              <a:defRPr/>
            </a:lvl2pPr>
            <a:lvl3pPr marL="1371600" indent="0">
              <a:lnSpc>
                <a:spcPct val="100000"/>
              </a:lnSpc>
              <a:buFontTx/>
              <a:buNone/>
              <a:defRPr/>
            </a:lvl3pPr>
            <a:lvl4pPr marL="2057400" indent="0">
              <a:lnSpc>
                <a:spcPct val="100000"/>
              </a:lnSpc>
              <a:buFontTx/>
              <a:buNone/>
              <a:defRPr/>
            </a:lvl4pPr>
            <a:lvl5pPr marL="2743200" indent="0">
              <a:lnSpc>
                <a:spcPct val="100000"/>
              </a:lnSpc>
              <a:buFontTx/>
              <a:buNone/>
              <a:defRPr/>
            </a:lvl5pPr>
          </a:lstStyle>
          <a:p>
            <a:pPr lvl="0"/>
            <a:r>
              <a:rPr lang="en-GB"/>
              <a:t>Add text here</a:t>
            </a:r>
            <a:endParaRPr lang="en-LT"/>
          </a:p>
        </p:txBody>
      </p:sp>
      <p:sp>
        <p:nvSpPr>
          <p:cNvPr id="26" name="TextBox 25">
            <a:extLst>
              <a:ext uri="{FF2B5EF4-FFF2-40B4-BE49-F238E27FC236}">
                <a16:creationId xmlns:a16="http://schemas.microsoft.com/office/drawing/2014/main" id="{F7EE518D-037E-FAA0-2253-C732F3A54069}"/>
              </a:ext>
            </a:extLst>
          </p:cNvPr>
          <p:cNvSpPr txBox="1"/>
          <p:nvPr/>
        </p:nvSpPr>
        <p:spPr>
          <a:xfrm>
            <a:off x="13483174" y="5978199"/>
            <a:ext cx="784189" cy="738664"/>
          </a:xfrm>
          <a:prstGeom prst="rect">
            <a:avLst/>
          </a:prstGeom>
          <a:noFill/>
        </p:spPr>
        <p:txBody>
          <a:bodyPr wrap="none" rtlCol="0">
            <a:spAutoFit/>
          </a:bodyPr>
          <a:lstStyle/>
          <a:p>
            <a:r>
              <a:rPr lang="en-LT" sz="4200">
                <a:solidFill>
                  <a:srgbClr val="000000"/>
                </a:solidFill>
              </a:rPr>
              <a:t>08</a:t>
            </a:r>
          </a:p>
        </p:txBody>
      </p:sp>
      <p:sp>
        <p:nvSpPr>
          <p:cNvPr id="27" name="Text Placeholder 28">
            <a:extLst>
              <a:ext uri="{FF2B5EF4-FFF2-40B4-BE49-F238E27FC236}">
                <a16:creationId xmlns:a16="http://schemas.microsoft.com/office/drawing/2014/main" id="{1CF083DF-B991-DF8C-E303-3A59D7AF1453}"/>
              </a:ext>
            </a:extLst>
          </p:cNvPr>
          <p:cNvSpPr>
            <a:spLocks noGrp="1"/>
          </p:cNvSpPr>
          <p:nvPr>
            <p:ph type="body" sz="quarter" idx="19" hasCustomPrompt="1"/>
          </p:nvPr>
        </p:nvSpPr>
        <p:spPr>
          <a:xfrm>
            <a:off x="13483174" y="7120929"/>
            <a:ext cx="3308279" cy="1539210"/>
          </a:xfrm>
        </p:spPr>
        <p:txBody>
          <a:bodyPr anchor="t">
            <a:normAutofit/>
          </a:bodyPr>
          <a:lstStyle>
            <a:lvl1pPr marL="0" indent="0">
              <a:lnSpc>
                <a:spcPct val="100000"/>
              </a:lnSpc>
              <a:buFontTx/>
              <a:buNone/>
              <a:defRPr sz="2100"/>
            </a:lvl1pPr>
            <a:lvl2pPr marL="685800" indent="0">
              <a:lnSpc>
                <a:spcPct val="100000"/>
              </a:lnSpc>
              <a:buFontTx/>
              <a:buNone/>
              <a:defRPr/>
            </a:lvl2pPr>
            <a:lvl3pPr marL="1371600" indent="0">
              <a:lnSpc>
                <a:spcPct val="100000"/>
              </a:lnSpc>
              <a:buFontTx/>
              <a:buNone/>
              <a:defRPr/>
            </a:lvl3pPr>
            <a:lvl4pPr marL="2057400" indent="0">
              <a:lnSpc>
                <a:spcPct val="100000"/>
              </a:lnSpc>
              <a:buFontTx/>
              <a:buNone/>
              <a:defRPr/>
            </a:lvl4pPr>
            <a:lvl5pPr marL="2743200" indent="0">
              <a:lnSpc>
                <a:spcPct val="100000"/>
              </a:lnSpc>
              <a:buFontTx/>
              <a:buNone/>
              <a:defRPr/>
            </a:lvl5pPr>
          </a:lstStyle>
          <a:p>
            <a:pPr lvl="0"/>
            <a:r>
              <a:rPr lang="en-GB"/>
              <a:t>Add text here</a:t>
            </a:r>
            <a:endParaRPr lang="en-LT"/>
          </a:p>
        </p:txBody>
      </p:sp>
    </p:spTree>
    <p:extLst>
      <p:ext uri="{BB962C8B-B14F-4D97-AF65-F5344CB8AC3E}">
        <p14:creationId xmlns:p14="http://schemas.microsoft.com/office/powerpoint/2010/main" val="152160170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number-6 block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C38AC0-34C5-4CA2-1D92-FD397901FC09}"/>
              </a:ext>
            </a:extLst>
          </p:cNvPr>
          <p:cNvSpPr>
            <a:spLocks noGrp="1"/>
          </p:cNvSpPr>
          <p:nvPr>
            <p:ph type="title"/>
          </p:nvPr>
        </p:nvSpPr>
        <p:spPr/>
        <p:txBody>
          <a:bodyPr/>
          <a:lstStyle/>
          <a:p>
            <a:r>
              <a:rPr lang="en-GB"/>
              <a:t>Click to edit Master title style</a:t>
            </a:r>
          </a:p>
        </p:txBody>
      </p:sp>
      <p:sp>
        <p:nvSpPr>
          <p:cNvPr id="3" name="Slide Number Placeholder 2">
            <a:extLst>
              <a:ext uri="{FF2B5EF4-FFF2-40B4-BE49-F238E27FC236}">
                <a16:creationId xmlns:a16="http://schemas.microsoft.com/office/drawing/2014/main" id="{86032B03-6E7A-4A2D-80F1-21B5FA060A92}"/>
              </a:ext>
            </a:extLst>
          </p:cNvPr>
          <p:cNvSpPr>
            <a:spLocks noGrp="1"/>
          </p:cNvSpPr>
          <p:nvPr>
            <p:ph type="sldNum" sz="quarter" idx="10"/>
          </p:nvPr>
        </p:nvSpPr>
        <p:spPr/>
        <p:txBody>
          <a:bodyPr/>
          <a:lstStyle/>
          <a:p>
            <a:fld id="{B7BD53AE-7240-4391-874D-1B91F412B7AB}" type="slidenum">
              <a:rPr lang="en-US" smtClean="0"/>
              <a:t>‹#›</a:t>
            </a:fld>
            <a:endParaRPr lang="en-US"/>
          </a:p>
        </p:txBody>
      </p:sp>
      <p:sp>
        <p:nvSpPr>
          <p:cNvPr id="4" name="Rectangle: Rounded Corners 41">
            <a:extLst>
              <a:ext uri="{FF2B5EF4-FFF2-40B4-BE49-F238E27FC236}">
                <a16:creationId xmlns:a16="http://schemas.microsoft.com/office/drawing/2014/main" id="{4EF02BA2-F04F-40B2-3202-C8F5A2C0916E}"/>
              </a:ext>
            </a:extLst>
          </p:cNvPr>
          <p:cNvSpPr/>
          <p:nvPr/>
        </p:nvSpPr>
        <p:spPr>
          <a:xfrm>
            <a:off x="1172107" y="2244405"/>
            <a:ext cx="5182088" cy="3272220"/>
          </a:xfrm>
          <a:prstGeom prst="roundRect">
            <a:avLst>
              <a:gd name="adj" fmla="val 2221"/>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p>
        </p:txBody>
      </p:sp>
      <p:sp>
        <p:nvSpPr>
          <p:cNvPr id="5" name="Rectangle: Rounded Corners 29">
            <a:extLst>
              <a:ext uri="{FF2B5EF4-FFF2-40B4-BE49-F238E27FC236}">
                <a16:creationId xmlns:a16="http://schemas.microsoft.com/office/drawing/2014/main" id="{A02B553E-D571-ECEE-27C9-323272332CFA}"/>
              </a:ext>
            </a:extLst>
          </p:cNvPr>
          <p:cNvSpPr/>
          <p:nvPr/>
        </p:nvSpPr>
        <p:spPr>
          <a:xfrm>
            <a:off x="6510359" y="2267000"/>
            <a:ext cx="5182088" cy="3272220"/>
          </a:xfrm>
          <a:prstGeom prst="roundRect">
            <a:avLst>
              <a:gd name="adj" fmla="val 2221"/>
            </a:avLst>
          </a:prstGeom>
          <a:solidFill>
            <a:srgbClr val="B2B7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920"/>
              </a:lnSpc>
            </a:pPr>
            <a:endParaRPr lang="en-US" sz="4050">
              <a:solidFill>
                <a:srgbClr val="000000"/>
              </a:solidFill>
            </a:endParaRPr>
          </a:p>
        </p:txBody>
      </p:sp>
      <p:sp>
        <p:nvSpPr>
          <p:cNvPr id="6" name="Rectangle: Rounded Corners 36">
            <a:extLst>
              <a:ext uri="{FF2B5EF4-FFF2-40B4-BE49-F238E27FC236}">
                <a16:creationId xmlns:a16="http://schemas.microsoft.com/office/drawing/2014/main" id="{05E121E3-1818-1765-7F10-1B5C0B6234B5}"/>
              </a:ext>
            </a:extLst>
          </p:cNvPr>
          <p:cNvSpPr/>
          <p:nvPr/>
        </p:nvSpPr>
        <p:spPr>
          <a:xfrm>
            <a:off x="6510359" y="5700068"/>
            <a:ext cx="5182088" cy="3272220"/>
          </a:xfrm>
          <a:prstGeom prst="roundRect">
            <a:avLst>
              <a:gd name="adj" fmla="val 2221"/>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920"/>
              </a:lnSpc>
            </a:pPr>
            <a:endParaRPr lang="en-US" sz="4050">
              <a:solidFill>
                <a:srgbClr val="000000"/>
              </a:solidFill>
            </a:endParaRPr>
          </a:p>
        </p:txBody>
      </p:sp>
      <p:sp>
        <p:nvSpPr>
          <p:cNvPr id="7" name="Rectangle: Rounded Corners 30">
            <a:extLst>
              <a:ext uri="{FF2B5EF4-FFF2-40B4-BE49-F238E27FC236}">
                <a16:creationId xmlns:a16="http://schemas.microsoft.com/office/drawing/2014/main" id="{C01C7796-C653-17D2-9BFE-4ABD8A7FC3D7}"/>
              </a:ext>
            </a:extLst>
          </p:cNvPr>
          <p:cNvSpPr/>
          <p:nvPr/>
        </p:nvSpPr>
        <p:spPr>
          <a:xfrm>
            <a:off x="11848612" y="2267000"/>
            <a:ext cx="5182088" cy="3272220"/>
          </a:xfrm>
          <a:prstGeom prst="roundRect">
            <a:avLst>
              <a:gd name="adj" fmla="val 2221"/>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920"/>
              </a:lnSpc>
            </a:pPr>
            <a:endParaRPr lang="en-US" sz="4050">
              <a:solidFill>
                <a:srgbClr val="000000"/>
              </a:solidFill>
            </a:endParaRPr>
          </a:p>
        </p:txBody>
      </p:sp>
      <p:sp>
        <p:nvSpPr>
          <p:cNvPr id="8" name="Rectangle: Rounded Corners 39">
            <a:extLst>
              <a:ext uri="{FF2B5EF4-FFF2-40B4-BE49-F238E27FC236}">
                <a16:creationId xmlns:a16="http://schemas.microsoft.com/office/drawing/2014/main" id="{451C2359-C98A-1BF8-4017-076A9E0F78A4}"/>
              </a:ext>
            </a:extLst>
          </p:cNvPr>
          <p:cNvSpPr/>
          <p:nvPr/>
        </p:nvSpPr>
        <p:spPr>
          <a:xfrm>
            <a:off x="1172107" y="5700068"/>
            <a:ext cx="5182088" cy="3272220"/>
          </a:xfrm>
          <a:prstGeom prst="roundRect">
            <a:avLst>
              <a:gd name="adj" fmla="val 2221"/>
            </a:avLst>
          </a:prstGeom>
          <a:solidFill>
            <a:srgbClr val="2EF2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920"/>
              </a:lnSpc>
            </a:pPr>
            <a:endParaRPr lang="en-US" sz="4050">
              <a:solidFill>
                <a:srgbClr val="000000"/>
              </a:solidFill>
            </a:endParaRPr>
          </a:p>
        </p:txBody>
      </p:sp>
      <p:sp>
        <p:nvSpPr>
          <p:cNvPr id="9" name="Rectangle: Rounded Corners 37">
            <a:extLst>
              <a:ext uri="{FF2B5EF4-FFF2-40B4-BE49-F238E27FC236}">
                <a16:creationId xmlns:a16="http://schemas.microsoft.com/office/drawing/2014/main" id="{23AD7C1C-5B64-BA38-9678-7CFEA9B8F98C}"/>
              </a:ext>
            </a:extLst>
          </p:cNvPr>
          <p:cNvSpPr/>
          <p:nvPr/>
        </p:nvSpPr>
        <p:spPr>
          <a:xfrm>
            <a:off x="11848612" y="5700068"/>
            <a:ext cx="5182088" cy="3272220"/>
          </a:xfrm>
          <a:prstGeom prst="roundRect">
            <a:avLst>
              <a:gd name="adj" fmla="val 2221"/>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920"/>
              </a:lnSpc>
            </a:pPr>
            <a:endParaRPr lang="en-US" sz="4050">
              <a:solidFill>
                <a:srgbClr val="000000"/>
              </a:solidFill>
            </a:endParaRPr>
          </a:p>
        </p:txBody>
      </p:sp>
      <p:sp>
        <p:nvSpPr>
          <p:cNvPr id="12" name="TextBox 11">
            <a:extLst>
              <a:ext uri="{FF2B5EF4-FFF2-40B4-BE49-F238E27FC236}">
                <a16:creationId xmlns:a16="http://schemas.microsoft.com/office/drawing/2014/main" id="{4AC78231-FD8E-04C5-F88E-EC5D65F6C8F4}"/>
              </a:ext>
            </a:extLst>
          </p:cNvPr>
          <p:cNvSpPr txBox="1"/>
          <p:nvPr/>
        </p:nvSpPr>
        <p:spPr>
          <a:xfrm>
            <a:off x="1471025" y="2476785"/>
            <a:ext cx="784189" cy="738664"/>
          </a:xfrm>
          <a:prstGeom prst="rect">
            <a:avLst/>
          </a:prstGeom>
          <a:noFill/>
        </p:spPr>
        <p:txBody>
          <a:bodyPr wrap="none" rtlCol="0">
            <a:spAutoFit/>
          </a:bodyPr>
          <a:lstStyle/>
          <a:p>
            <a:r>
              <a:rPr lang="en-LT" sz="4200">
                <a:solidFill>
                  <a:srgbClr val="000000"/>
                </a:solidFill>
              </a:rPr>
              <a:t>01</a:t>
            </a:r>
          </a:p>
        </p:txBody>
      </p:sp>
      <p:sp>
        <p:nvSpPr>
          <p:cNvPr id="13" name="Text Placeholder 28">
            <a:extLst>
              <a:ext uri="{FF2B5EF4-FFF2-40B4-BE49-F238E27FC236}">
                <a16:creationId xmlns:a16="http://schemas.microsoft.com/office/drawing/2014/main" id="{618ED7FE-5E75-306A-9A94-1A48D1CDC2C2}"/>
              </a:ext>
            </a:extLst>
          </p:cNvPr>
          <p:cNvSpPr>
            <a:spLocks noGrp="1"/>
          </p:cNvSpPr>
          <p:nvPr>
            <p:ph type="body" sz="quarter" idx="12" hasCustomPrompt="1"/>
          </p:nvPr>
        </p:nvSpPr>
        <p:spPr>
          <a:xfrm>
            <a:off x="1471025" y="3619515"/>
            <a:ext cx="4577646" cy="1539210"/>
          </a:xfrm>
        </p:spPr>
        <p:txBody>
          <a:bodyPr anchor="t">
            <a:normAutofit/>
          </a:bodyPr>
          <a:lstStyle>
            <a:lvl1pPr marL="0" indent="0">
              <a:lnSpc>
                <a:spcPct val="100000"/>
              </a:lnSpc>
              <a:buFontTx/>
              <a:buNone/>
              <a:defRPr sz="2100"/>
            </a:lvl1pPr>
            <a:lvl2pPr marL="685800" indent="0">
              <a:lnSpc>
                <a:spcPct val="100000"/>
              </a:lnSpc>
              <a:buFontTx/>
              <a:buNone/>
              <a:defRPr/>
            </a:lvl2pPr>
            <a:lvl3pPr marL="1371600" indent="0">
              <a:lnSpc>
                <a:spcPct val="100000"/>
              </a:lnSpc>
              <a:buFontTx/>
              <a:buNone/>
              <a:defRPr/>
            </a:lvl3pPr>
            <a:lvl4pPr marL="2057400" indent="0">
              <a:lnSpc>
                <a:spcPct val="100000"/>
              </a:lnSpc>
              <a:buFontTx/>
              <a:buNone/>
              <a:defRPr/>
            </a:lvl4pPr>
            <a:lvl5pPr marL="2743200" indent="0">
              <a:lnSpc>
                <a:spcPct val="100000"/>
              </a:lnSpc>
              <a:buFontTx/>
              <a:buNone/>
              <a:defRPr/>
            </a:lvl5pPr>
          </a:lstStyle>
          <a:p>
            <a:pPr lvl="0"/>
            <a:r>
              <a:rPr lang="en-GB"/>
              <a:t>Add text here</a:t>
            </a:r>
            <a:endParaRPr lang="en-LT"/>
          </a:p>
        </p:txBody>
      </p:sp>
      <p:sp>
        <p:nvSpPr>
          <p:cNvPr id="14" name="TextBox 13">
            <a:extLst>
              <a:ext uri="{FF2B5EF4-FFF2-40B4-BE49-F238E27FC236}">
                <a16:creationId xmlns:a16="http://schemas.microsoft.com/office/drawing/2014/main" id="{78CFBC19-30F0-B520-1836-9D4841D4BDCE}"/>
              </a:ext>
            </a:extLst>
          </p:cNvPr>
          <p:cNvSpPr txBox="1"/>
          <p:nvPr/>
        </p:nvSpPr>
        <p:spPr>
          <a:xfrm>
            <a:off x="6838156" y="2476785"/>
            <a:ext cx="784189" cy="738664"/>
          </a:xfrm>
          <a:prstGeom prst="rect">
            <a:avLst/>
          </a:prstGeom>
          <a:noFill/>
        </p:spPr>
        <p:txBody>
          <a:bodyPr wrap="none" rtlCol="0">
            <a:spAutoFit/>
          </a:bodyPr>
          <a:lstStyle/>
          <a:p>
            <a:r>
              <a:rPr lang="en-LT" sz="4200">
                <a:solidFill>
                  <a:srgbClr val="000000"/>
                </a:solidFill>
              </a:rPr>
              <a:t>02</a:t>
            </a:r>
          </a:p>
        </p:txBody>
      </p:sp>
      <p:sp>
        <p:nvSpPr>
          <p:cNvPr id="15" name="Text Placeholder 28">
            <a:extLst>
              <a:ext uri="{FF2B5EF4-FFF2-40B4-BE49-F238E27FC236}">
                <a16:creationId xmlns:a16="http://schemas.microsoft.com/office/drawing/2014/main" id="{7F96D671-40E2-EDCD-211A-7D808D21B9F1}"/>
              </a:ext>
            </a:extLst>
          </p:cNvPr>
          <p:cNvSpPr>
            <a:spLocks noGrp="1"/>
          </p:cNvSpPr>
          <p:nvPr>
            <p:ph type="body" sz="quarter" idx="13" hasCustomPrompt="1"/>
          </p:nvPr>
        </p:nvSpPr>
        <p:spPr>
          <a:xfrm>
            <a:off x="6838155" y="3619515"/>
            <a:ext cx="4577646" cy="1539210"/>
          </a:xfrm>
        </p:spPr>
        <p:txBody>
          <a:bodyPr anchor="t">
            <a:normAutofit/>
          </a:bodyPr>
          <a:lstStyle>
            <a:lvl1pPr marL="0" indent="0">
              <a:lnSpc>
                <a:spcPct val="100000"/>
              </a:lnSpc>
              <a:buFontTx/>
              <a:buNone/>
              <a:defRPr sz="2100"/>
            </a:lvl1pPr>
            <a:lvl2pPr marL="685800" indent="0">
              <a:lnSpc>
                <a:spcPct val="100000"/>
              </a:lnSpc>
              <a:buFontTx/>
              <a:buNone/>
              <a:defRPr/>
            </a:lvl2pPr>
            <a:lvl3pPr marL="1371600" indent="0">
              <a:lnSpc>
                <a:spcPct val="100000"/>
              </a:lnSpc>
              <a:buFontTx/>
              <a:buNone/>
              <a:defRPr/>
            </a:lvl3pPr>
            <a:lvl4pPr marL="2057400" indent="0">
              <a:lnSpc>
                <a:spcPct val="100000"/>
              </a:lnSpc>
              <a:buFontTx/>
              <a:buNone/>
              <a:defRPr/>
            </a:lvl4pPr>
            <a:lvl5pPr marL="2743200" indent="0">
              <a:lnSpc>
                <a:spcPct val="100000"/>
              </a:lnSpc>
              <a:buFontTx/>
              <a:buNone/>
              <a:defRPr/>
            </a:lvl5pPr>
          </a:lstStyle>
          <a:p>
            <a:pPr lvl="0"/>
            <a:r>
              <a:rPr lang="en-GB"/>
              <a:t>Add text here</a:t>
            </a:r>
            <a:endParaRPr lang="en-LT"/>
          </a:p>
        </p:txBody>
      </p:sp>
      <p:sp>
        <p:nvSpPr>
          <p:cNvPr id="16" name="TextBox 15">
            <a:extLst>
              <a:ext uri="{FF2B5EF4-FFF2-40B4-BE49-F238E27FC236}">
                <a16:creationId xmlns:a16="http://schemas.microsoft.com/office/drawing/2014/main" id="{46F47091-3120-5602-180E-08859D2D5DA5}"/>
              </a:ext>
            </a:extLst>
          </p:cNvPr>
          <p:cNvSpPr txBox="1"/>
          <p:nvPr/>
        </p:nvSpPr>
        <p:spPr>
          <a:xfrm>
            <a:off x="12179729" y="2476785"/>
            <a:ext cx="784189" cy="738664"/>
          </a:xfrm>
          <a:prstGeom prst="rect">
            <a:avLst/>
          </a:prstGeom>
          <a:noFill/>
        </p:spPr>
        <p:txBody>
          <a:bodyPr wrap="none" rtlCol="0">
            <a:spAutoFit/>
          </a:bodyPr>
          <a:lstStyle/>
          <a:p>
            <a:r>
              <a:rPr lang="en-LT" sz="4200">
                <a:solidFill>
                  <a:srgbClr val="000000"/>
                </a:solidFill>
              </a:rPr>
              <a:t>03</a:t>
            </a:r>
          </a:p>
        </p:txBody>
      </p:sp>
      <p:sp>
        <p:nvSpPr>
          <p:cNvPr id="17" name="Text Placeholder 28">
            <a:extLst>
              <a:ext uri="{FF2B5EF4-FFF2-40B4-BE49-F238E27FC236}">
                <a16:creationId xmlns:a16="http://schemas.microsoft.com/office/drawing/2014/main" id="{6420A0DE-2AFA-D08E-BC3E-42B761E6A362}"/>
              </a:ext>
            </a:extLst>
          </p:cNvPr>
          <p:cNvSpPr>
            <a:spLocks noGrp="1"/>
          </p:cNvSpPr>
          <p:nvPr>
            <p:ph type="body" sz="quarter" idx="14" hasCustomPrompt="1"/>
          </p:nvPr>
        </p:nvSpPr>
        <p:spPr>
          <a:xfrm>
            <a:off x="12179729" y="3619515"/>
            <a:ext cx="4577646" cy="1539210"/>
          </a:xfrm>
        </p:spPr>
        <p:txBody>
          <a:bodyPr anchor="t">
            <a:normAutofit/>
          </a:bodyPr>
          <a:lstStyle>
            <a:lvl1pPr marL="0" indent="0">
              <a:lnSpc>
                <a:spcPct val="100000"/>
              </a:lnSpc>
              <a:buFontTx/>
              <a:buNone/>
              <a:defRPr sz="2100"/>
            </a:lvl1pPr>
            <a:lvl2pPr marL="685800" indent="0">
              <a:lnSpc>
                <a:spcPct val="100000"/>
              </a:lnSpc>
              <a:buFontTx/>
              <a:buNone/>
              <a:defRPr/>
            </a:lvl2pPr>
            <a:lvl3pPr marL="1371600" indent="0">
              <a:lnSpc>
                <a:spcPct val="100000"/>
              </a:lnSpc>
              <a:buFontTx/>
              <a:buNone/>
              <a:defRPr/>
            </a:lvl3pPr>
            <a:lvl4pPr marL="2057400" indent="0">
              <a:lnSpc>
                <a:spcPct val="100000"/>
              </a:lnSpc>
              <a:buFontTx/>
              <a:buNone/>
              <a:defRPr/>
            </a:lvl4pPr>
            <a:lvl5pPr marL="2743200" indent="0">
              <a:lnSpc>
                <a:spcPct val="100000"/>
              </a:lnSpc>
              <a:buFontTx/>
              <a:buNone/>
              <a:defRPr/>
            </a:lvl5pPr>
          </a:lstStyle>
          <a:p>
            <a:pPr lvl="0"/>
            <a:r>
              <a:rPr lang="en-GB"/>
              <a:t>Add text here</a:t>
            </a:r>
            <a:endParaRPr lang="en-LT"/>
          </a:p>
        </p:txBody>
      </p:sp>
      <p:sp>
        <p:nvSpPr>
          <p:cNvPr id="20" name="TextBox 19">
            <a:extLst>
              <a:ext uri="{FF2B5EF4-FFF2-40B4-BE49-F238E27FC236}">
                <a16:creationId xmlns:a16="http://schemas.microsoft.com/office/drawing/2014/main" id="{5231544C-0954-1E7A-F924-D83B3BD21268}"/>
              </a:ext>
            </a:extLst>
          </p:cNvPr>
          <p:cNvSpPr txBox="1"/>
          <p:nvPr/>
        </p:nvSpPr>
        <p:spPr>
          <a:xfrm>
            <a:off x="1471025" y="5978199"/>
            <a:ext cx="784189" cy="738664"/>
          </a:xfrm>
          <a:prstGeom prst="rect">
            <a:avLst/>
          </a:prstGeom>
          <a:noFill/>
        </p:spPr>
        <p:txBody>
          <a:bodyPr wrap="none" rtlCol="0">
            <a:spAutoFit/>
          </a:bodyPr>
          <a:lstStyle/>
          <a:p>
            <a:r>
              <a:rPr lang="en-LT" sz="4200">
                <a:solidFill>
                  <a:srgbClr val="000000"/>
                </a:solidFill>
              </a:rPr>
              <a:t>04</a:t>
            </a:r>
          </a:p>
        </p:txBody>
      </p:sp>
      <p:sp>
        <p:nvSpPr>
          <p:cNvPr id="21" name="Text Placeholder 28">
            <a:extLst>
              <a:ext uri="{FF2B5EF4-FFF2-40B4-BE49-F238E27FC236}">
                <a16:creationId xmlns:a16="http://schemas.microsoft.com/office/drawing/2014/main" id="{57914EF3-9298-78DE-AA52-CD148E20BB14}"/>
              </a:ext>
            </a:extLst>
          </p:cNvPr>
          <p:cNvSpPr>
            <a:spLocks noGrp="1"/>
          </p:cNvSpPr>
          <p:nvPr>
            <p:ph type="body" sz="quarter" idx="16" hasCustomPrompt="1"/>
          </p:nvPr>
        </p:nvSpPr>
        <p:spPr>
          <a:xfrm>
            <a:off x="1471025" y="7120929"/>
            <a:ext cx="4577646" cy="1539210"/>
          </a:xfrm>
        </p:spPr>
        <p:txBody>
          <a:bodyPr anchor="t">
            <a:normAutofit/>
          </a:bodyPr>
          <a:lstStyle>
            <a:lvl1pPr marL="0" indent="0">
              <a:lnSpc>
                <a:spcPct val="100000"/>
              </a:lnSpc>
              <a:buFontTx/>
              <a:buNone/>
              <a:defRPr sz="2100"/>
            </a:lvl1pPr>
            <a:lvl2pPr marL="685800" indent="0">
              <a:lnSpc>
                <a:spcPct val="100000"/>
              </a:lnSpc>
              <a:buFontTx/>
              <a:buNone/>
              <a:defRPr/>
            </a:lvl2pPr>
            <a:lvl3pPr marL="1371600" indent="0">
              <a:lnSpc>
                <a:spcPct val="100000"/>
              </a:lnSpc>
              <a:buFontTx/>
              <a:buNone/>
              <a:defRPr/>
            </a:lvl3pPr>
            <a:lvl4pPr marL="2057400" indent="0">
              <a:lnSpc>
                <a:spcPct val="100000"/>
              </a:lnSpc>
              <a:buFontTx/>
              <a:buNone/>
              <a:defRPr/>
            </a:lvl4pPr>
            <a:lvl5pPr marL="2743200" indent="0">
              <a:lnSpc>
                <a:spcPct val="100000"/>
              </a:lnSpc>
              <a:buFontTx/>
              <a:buNone/>
              <a:defRPr/>
            </a:lvl5pPr>
          </a:lstStyle>
          <a:p>
            <a:pPr lvl="0"/>
            <a:r>
              <a:rPr lang="en-GB"/>
              <a:t>Add text here</a:t>
            </a:r>
            <a:endParaRPr lang="en-LT"/>
          </a:p>
        </p:txBody>
      </p:sp>
      <p:sp>
        <p:nvSpPr>
          <p:cNvPr id="22" name="TextBox 21">
            <a:extLst>
              <a:ext uri="{FF2B5EF4-FFF2-40B4-BE49-F238E27FC236}">
                <a16:creationId xmlns:a16="http://schemas.microsoft.com/office/drawing/2014/main" id="{8720226B-1F56-9750-7B21-9B692006954C}"/>
              </a:ext>
            </a:extLst>
          </p:cNvPr>
          <p:cNvSpPr txBox="1"/>
          <p:nvPr/>
        </p:nvSpPr>
        <p:spPr>
          <a:xfrm>
            <a:off x="6838156" y="5978199"/>
            <a:ext cx="784189" cy="738664"/>
          </a:xfrm>
          <a:prstGeom prst="rect">
            <a:avLst/>
          </a:prstGeom>
          <a:noFill/>
        </p:spPr>
        <p:txBody>
          <a:bodyPr wrap="none" rtlCol="0">
            <a:spAutoFit/>
          </a:bodyPr>
          <a:lstStyle/>
          <a:p>
            <a:r>
              <a:rPr lang="en-LT" sz="4200">
                <a:solidFill>
                  <a:srgbClr val="000000"/>
                </a:solidFill>
              </a:rPr>
              <a:t>05</a:t>
            </a:r>
          </a:p>
        </p:txBody>
      </p:sp>
      <p:sp>
        <p:nvSpPr>
          <p:cNvPr id="23" name="Text Placeholder 28">
            <a:extLst>
              <a:ext uri="{FF2B5EF4-FFF2-40B4-BE49-F238E27FC236}">
                <a16:creationId xmlns:a16="http://schemas.microsoft.com/office/drawing/2014/main" id="{32290FAD-0A4E-E985-6720-32D31AD9C2C6}"/>
              </a:ext>
            </a:extLst>
          </p:cNvPr>
          <p:cNvSpPr>
            <a:spLocks noGrp="1"/>
          </p:cNvSpPr>
          <p:nvPr>
            <p:ph type="body" sz="quarter" idx="17" hasCustomPrompt="1"/>
          </p:nvPr>
        </p:nvSpPr>
        <p:spPr>
          <a:xfrm>
            <a:off x="6838155" y="7120929"/>
            <a:ext cx="4577646" cy="1539210"/>
          </a:xfrm>
        </p:spPr>
        <p:txBody>
          <a:bodyPr anchor="t">
            <a:normAutofit/>
          </a:bodyPr>
          <a:lstStyle>
            <a:lvl1pPr marL="0" indent="0">
              <a:lnSpc>
                <a:spcPct val="100000"/>
              </a:lnSpc>
              <a:buFontTx/>
              <a:buNone/>
              <a:defRPr sz="2100"/>
            </a:lvl1pPr>
            <a:lvl2pPr marL="685800" indent="0">
              <a:lnSpc>
                <a:spcPct val="100000"/>
              </a:lnSpc>
              <a:buFontTx/>
              <a:buNone/>
              <a:defRPr/>
            </a:lvl2pPr>
            <a:lvl3pPr marL="1371600" indent="0">
              <a:lnSpc>
                <a:spcPct val="100000"/>
              </a:lnSpc>
              <a:buFontTx/>
              <a:buNone/>
              <a:defRPr/>
            </a:lvl3pPr>
            <a:lvl4pPr marL="2057400" indent="0">
              <a:lnSpc>
                <a:spcPct val="100000"/>
              </a:lnSpc>
              <a:buFontTx/>
              <a:buNone/>
              <a:defRPr/>
            </a:lvl4pPr>
            <a:lvl5pPr marL="2743200" indent="0">
              <a:lnSpc>
                <a:spcPct val="100000"/>
              </a:lnSpc>
              <a:buFontTx/>
              <a:buNone/>
              <a:defRPr/>
            </a:lvl5pPr>
          </a:lstStyle>
          <a:p>
            <a:pPr lvl="0"/>
            <a:r>
              <a:rPr lang="en-GB"/>
              <a:t>Add text here</a:t>
            </a:r>
            <a:endParaRPr lang="en-LT"/>
          </a:p>
        </p:txBody>
      </p:sp>
      <p:sp>
        <p:nvSpPr>
          <p:cNvPr id="24" name="TextBox 23">
            <a:extLst>
              <a:ext uri="{FF2B5EF4-FFF2-40B4-BE49-F238E27FC236}">
                <a16:creationId xmlns:a16="http://schemas.microsoft.com/office/drawing/2014/main" id="{63EE06CA-C6E0-CDAB-7206-7966C2C91B2C}"/>
              </a:ext>
            </a:extLst>
          </p:cNvPr>
          <p:cNvSpPr txBox="1"/>
          <p:nvPr/>
        </p:nvSpPr>
        <p:spPr>
          <a:xfrm>
            <a:off x="12179729" y="5978199"/>
            <a:ext cx="784189" cy="738664"/>
          </a:xfrm>
          <a:prstGeom prst="rect">
            <a:avLst/>
          </a:prstGeom>
          <a:noFill/>
        </p:spPr>
        <p:txBody>
          <a:bodyPr wrap="none" rtlCol="0">
            <a:spAutoFit/>
          </a:bodyPr>
          <a:lstStyle/>
          <a:p>
            <a:r>
              <a:rPr lang="en-LT" sz="4200">
                <a:solidFill>
                  <a:srgbClr val="000000"/>
                </a:solidFill>
              </a:rPr>
              <a:t>06</a:t>
            </a:r>
          </a:p>
        </p:txBody>
      </p:sp>
      <p:sp>
        <p:nvSpPr>
          <p:cNvPr id="25" name="Text Placeholder 28">
            <a:extLst>
              <a:ext uri="{FF2B5EF4-FFF2-40B4-BE49-F238E27FC236}">
                <a16:creationId xmlns:a16="http://schemas.microsoft.com/office/drawing/2014/main" id="{03953ED4-1541-FB6A-9179-6BA279391ED8}"/>
              </a:ext>
            </a:extLst>
          </p:cNvPr>
          <p:cNvSpPr>
            <a:spLocks noGrp="1"/>
          </p:cNvSpPr>
          <p:nvPr>
            <p:ph type="body" sz="quarter" idx="18" hasCustomPrompt="1"/>
          </p:nvPr>
        </p:nvSpPr>
        <p:spPr>
          <a:xfrm>
            <a:off x="12179729" y="7120929"/>
            <a:ext cx="4577646" cy="1539210"/>
          </a:xfrm>
        </p:spPr>
        <p:txBody>
          <a:bodyPr anchor="t">
            <a:normAutofit/>
          </a:bodyPr>
          <a:lstStyle>
            <a:lvl1pPr marL="0" indent="0">
              <a:lnSpc>
                <a:spcPct val="100000"/>
              </a:lnSpc>
              <a:buFontTx/>
              <a:buNone/>
              <a:defRPr sz="2100"/>
            </a:lvl1pPr>
            <a:lvl2pPr marL="685800" indent="0">
              <a:lnSpc>
                <a:spcPct val="100000"/>
              </a:lnSpc>
              <a:buFontTx/>
              <a:buNone/>
              <a:defRPr/>
            </a:lvl2pPr>
            <a:lvl3pPr marL="1371600" indent="0">
              <a:lnSpc>
                <a:spcPct val="100000"/>
              </a:lnSpc>
              <a:buFontTx/>
              <a:buNone/>
              <a:defRPr/>
            </a:lvl3pPr>
            <a:lvl4pPr marL="2057400" indent="0">
              <a:lnSpc>
                <a:spcPct val="100000"/>
              </a:lnSpc>
              <a:buFontTx/>
              <a:buNone/>
              <a:defRPr/>
            </a:lvl4pPr>
            <a:lvl5pPr marL="2743200" indent="0">
              <a:lnSpc>
                <a:spcPct val="100000"/>
              </a:lnSpc>
              <a:buFontTx/>
              <a:buNone/>
              <a:defRPr/>
            </a:lvl5pPr>
          </a:lstStyle>
          <a:p>
            <a:pPr lvl="0"/>
            <a:r>
              <a:rPr lang="en-GB"/>
              <a:t>Add text here</a:t>
            </a:r>
            <a:endParaRPr lang="en-LT"/>
          </a:p>
        </p:txBody>
      </p:sp>
    </p:spTree>
    <p:extLst>
      <p:ext uri="{BB962C8B-B14F-4D97-AF65-F5344CB8AC3E}">
        <p14:creationId xmlns:p14="http://schemas.microsoft.com/office/powerpoint/2010/main" val="220817637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number-4 block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C38AC0-34C5-4CA2-1D92-FD397901FC09}"/>
              </a:ext>
            </a:extLst>
          </p:cNvPr>
          <p:cNvSpPr>
            <a:spLocks noGrp="1"/>
          </p:cNvSpPr>
          <p:nvPr>
            <p:ph type="title"/>
          </p:nvPr>
        </p:nvSpPr>
        <p:spPr/>
        <p:txBody>
          <a:bodyPr/>
          <a:lstStyle/>
          <a:p>
            <a:r>
              <a:rPr lang="en-GB"/>
              <a:t>Click to edit Master title style</a:t>
            </a:r>
          </a:p>
        </p:txBody>
      </p:sp>
      <p:sp>
        <p:nvSpPr>
          <p:cNvPr id="3" name="Slide Number Placeholder 2">
            <a:extLst>
              <a:ext uri="{FF2B5EF4-FFF2-40B4-BE49-F238E27FC236}">
                <a16:creationId xmlns:a16="http://schemas.microsoft.com/office/drawing/2014/main" id="{86032B03-6E7A-4A2D-80F1-21B5FA060A92}"/>
              </a:ext>
            </a:extLst>
          </p:cNvPr>
          <p:cNvSpPr>
            <a:spLocks noGrp="1"/>
          </p:cNvSpPr>
          <p:nvPr>
            <p:ph type="sldNum" sz="quarter" idx="10"/>
          </p:nvPr>
        </p:nvSpPr>
        <p:spPr/>
        <p:txBody>
          <a:bodyPr/>
          <a:lstStyle/>
          <a:p>
            <a:fld id="{B7BD53AE-7240-4391-874D-1B91F412B7AB}" type="slidenum">
              <a:rPr lang="en-US" smtClean="0"/>
              <a:t>‹#›</a:t>
            </a:fld>
            <a:endParaRPr lang="en-US"/>
          </a:p>
        </p:txBody>
      </p:sp>
      <p:sp>
        <p:nvSpPr>
          <p:cNvPr id="4" name="Rectangle: Rounded Corners 41">
            <a:extLst>
              <a:ext uri="{FF2B5EF4-FFF2-40B4-BE49-F238E27FC236}">
                <a16:creationId xmlns:a16="http://schemas.microsoft.com/office/drawing/2014/main" id="{4EF02BA2-F04F-40B2-3202-C8F5A2C0916E}"/>
              </a:ext>
            </a:extLst>
          </p:cNvPr>
          <p:cNvSpPr/>
          <p:nvPr/>
        </p:nvSpPr>
        <p:spPr>
          <a:xfrm>
            <a:off x="1172107" y="2244405"/>
            <a:ext cx="7811594" cy="3272220"/>
          </a:xfrm>
          <a:prstGeom prst="roundRect">
            <a:avLst>
              <a:gd name="adj" fmla="val 2221"/>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p>
        </p:txBody>
      </p:sp>
      <p:sp>
        <p:nvSpPr>
          <p:cNvPr id="5" name="Rectangle: Rounded Corners 29">
            <a:extLst>
              <a:ext uri="{FF2B5EF4-FFF2-40B4-BE49-F238E27FC236}">
                <a16:creationId xmlns:a16="http://schemas.microsoft.com/office/drawing/2014/main" id="{A02B553E-D571-ECEE-27C9-323272332CFA}"/>
              </a:ext>
            </a:extLst>
          </p:cNvPr>
          <p:cNvSpPr/>
          <p:nvPr/>
        </p:nvSpPr>
        <p:spPr>
          <a:xfrm>
            <a:off x="9219107" y="2267000"/>
            <a:ext cx="7811594" cy="3272220"/>
          </a:xfrm>
          <a:prstGeom prst="roundRect">
            <a:avLst>
              <a:gd name="adj" fmla="val 2221"/>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920"/>
              </a:lnSpc>
            </a:pPr>
            <a:endParaRPr lang="en-US" sz="4050">
              <a:solidFill>
                <a:srgbClr val="000000"/>
              </a:solidFill>
            </a:endParaRPr>
          </a:p>
        </p:txBody>
      </p:sp>
      <p:sp>
        <p:nvSpPr>
          <p:cNvPr id="6" name="Rectangle: Rounded Corners 36">
            <a:extLst>
              <a:ext uri="{FF2B5EF4-FFF2-40B4-BE49-F238E27FC236}">
                <a16:creationId xmlns:a16="http://schemas.microsoft.com/office/drawing/2014/main" id="{05E121E3-1818-1765-7F10-1B5C0B6234B5}"/>
              </a:ext>
            </a:extLst>
          </p:cNvPr>
          <p:cNvSpPr/>
          <p:nvPr/>
        </p:nvSpPr>
        <p:spPr>
          <a:xfrm>
            <a:off x="9219107" y="5700068"/>
            <a:ext cx="7811594" cy="3272220"/>
          </a:xfrm>
          <a:prstGeom prst="roundRect">
            <a:avLst>
              <a:gd name="adj" fmla="val 2221"/>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920"/>
              </a:lnSpc>
            </a:pPr>
            <a:endParaRPr lang="en-US" sz="4050">
              <a:solidFill>
                <a:srgbClr val="000000"/>
              </a:solidFill>
            </a:endParaRPr>
          </a:p>
        </p:txBody>
      </p:sp>
      <p:sp>
        <p:nvSpPr>
          <p:cNvPr id="8" name="Rectangle: Rounded Corners 39">
            <a:extLst>
              <a:ext uri="{FF2B5EF4-FFF2-40B4-BE49-F238E27FC236}">
                <a16:creationId xmlns:a16="http://schemas.microsoft.com/office/drawing/2014/main" id="{451C2359-C98A-1BF8-4017-076A9E0F78A4}"/>
              </a:ext>
            </a:extLst>
          </p:cNvPr>
          <p:cNvSpPr/>
          <p:nvPr/>
        </p:nvSpPr>
        <p:spPr>
          <a:xfrm>
            <a:off x="1172107" y="5700068"/>
            <a:ext cx="7811594" cy="3272220"/>
          </a:xfrm>
          <a:prstGeom prst="roundRect">
            <a:avLst>
              <a:gd name="adj" fmla="val 2221"/>
            </a:avLst>
          </a:prstGeom>
          <a:solidFill>
            <a:srgbClr val="B2B7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920"/>
              </a:lnSpc>
            </a:pPr>
            <a:endParaRPr lang="en-US" sz="4050">
              <a:solidFill>
                <a:srgbClr val="000000"/>
              </a:solidFill>
            </a:endParaRPr>
          </a:p>
        </p:txBody>
      </p:sp>
      <p:sp>
        <p:nvSpPr>
          <p:cNvPr id="12" name="TextBox 11">
            <a:extLst>
              <a:ext uri="{FF2B5EF4-FFF2-40B4-BE49-F238E27FC236}">
                <a16:creationId xmlns:a16="http://schemas.microsoft.com/office/drawing/2014/main" id="{4AC78231-FD8E-04C5-F88E-EC5D65F6C8F4}"/>
              </a:ext>
            </a:extLst>
          </p:cNvPr>
          <p:cNvSpPr txBox="1"/>
          <p:nvPr/>
        </p:nvSpPr>
        <p:spPr>
          <a:xfrm>
            <a:off x="1471025" y="2476785"/>
            <a:ext cx="784189" cy="738664"/>
          </a:xfrm>
          <a:prstGeom prst="rect">
            <a:avLst/>
          </a:prstGeom>
          <a:noFill/>
        </p:spPr>
        <p:txBody>
          <a:bodyPr wrap="none" rtlCol="0">
            <a:spAutoFit/>
          </a:bodyPr>
          <a:lstStyle/>
          <a:p>
            <a:r>
              <a:rPr lang="en-LT" sz="4200">
                <a:solidFill>
                  <a:srgbClr val="000000"/>
                </a:solidFill>
              </a:rPr>
              <a:t>01</a:t>
            </a:r>
          </a:p>
        </p:txBody>
      </p:sp>
      <p:sp>
        <p:nvSpPr>
          <p:cNvPr id="13" name="Text Placeholder 28">
            <a:extLst>
              <a:ext uri="{FF2B5EF4-FFF2-40B4-BE49-F238E27FC236}">
                <a16:creationId xmlns:a16="http://schemas.microsoft.com/office/drawing/2014/main" id="{618ED7FE-5E75-306A-9A94-1A48D1CDC2C2}"/>
              </a:ext>
            </a:extLst>
          </p:cNvPr>
          <p:cNvSpPr>
            <a:spLocks noGrp="1"/>
          </p:cNvSpPr>
          <p:nvPr>
            <p:ph type="body" sz="quarter" idx="12" hasCustomPrompt="1"/>
          </p:nvPr>
        </p:nvSpPr>
        <p:spPr>
          <a:xfrm>
            <a:off x="1471025" y="3619515"/>
            <a:ext cx="7048230" cy="1539210"/>
          </a:xfrm>
        </p:spPr>
        <p:txBody>
          <a:bodyPr anchor="t">
            <a:normAutofit/>
          </a:bodyPr>
          <a:lstStyle>
            <a:lvl1pPr marL="0" indent="0">
              <a:lnSpc>
                <a:spcPct val="100000"/>
              </a:lnSpc>
              <a:buFontTx/>
              <a:buNone/>
              <a:defRPr sz="2100"/>
            </a:lvl1pPr>
            <a:lvl2pPr marL="685800" indent="0">
              <a:lnSpc>
                <a:spcPct val="100000"/>
              </a:lnSpc>
              <a:buFontTx/>
              <a:buNone/>
              <a:defRPr/>
            </a:lvl2pPr>
            <a:lvl3pPr marL="1371600" indent="0">
              <a:lnSpc>
                <a:spcPct val="100000"/>
              </a:lnSpc>
              <a:buFontTx/>
              <a:buNone/>
              <a:defRPr/>
            </a:lvl3pPr>
            <a:lvl4pPr marL="2057400" indent="0">
              <a:lnSpc>
                <a:spcPct val="100000"/>
              </a:lnSpc>
              <a:buFontTx/>
              <a:buNone/>
              <a:defRPr/>
            </a:lvl4pPr>
            <a:lvl5pPr marL="2743200" indent="0">
              <a:lnSpc>
                <a:spcPct val="100000"/>
              </a:lnSpc>
              <a:buFontTx/>
              <a:buNone/>
              <a:defRPr/>
            </a:lvl5pPr>
          </a:lstStyle>
          <a:p>
            <a:pPr lvl="0"/>
            <a:r>
              <a:rPr lang="en-GB"/>
              <a:t>Add text here</a:t>
            </a:r>
            <a:endParaRPr lang="en-LT"/>
          </a:p>
        </p:txBody>
      </p:sp>
      <p:sp>
        <p:nvSpPr>
          <p:cNvPr id="14" name="TextBox 13">
            <a:extLst>
              <a:ext uri="{FF2B5EF4-FFF2-40B4-BE49-F238E27FC236}">
                <a16:creationId xmlns:a16="http://schemas.microsoft.com/office/drawing/2014/main" id="{78CFBC19-30F0-B520-1836-9D4841D4BDCE}"/>
              </a:ext>
            </a:extLst>
          </p:cNvPr>
          <p:cNvSpPr txBox="1"/>
          <p:nvPr/>
        </p:nvSpPr>
        <p:spPr>
          <a:xfrm>
            <a:off x="9615433" y="2476785"/>
            <a:ext cx="784189" cy="738664"/>
          </a:xfrm>
          <a:prstGeom prst="rect">
            <a:avLst/>
          </a:prstGeom>
          <a:noFill/>
        </p:spPr>
        <p:txBody>
          <a:bodyPr wrap="none" rtlCol="0">
            <a:spAutoFit/>
          </a:bodyPr>
          <a:lstStyle/>
          <a:p>
            <a:r>
              <a:rPr lang="en-LT" sz="4200">
                <a:solidFill>
                  <a:srgbClr val="000000"/>
                </a:solidFill>
              </a:rPr>
              <a:t>02</a:t>
            </a:r>
          </a:p>
        </p:txBody>
      </p:sp>
      <p:sp>
        <p:nvSpPr>
          <p:cNvPr id="15" name="Text Placeholder 28">
            <a:extLst>
              <a:ext uri="{FF2B5EF4-FFF2-40B4-BE49-F238E27FC236}">
                <a16:creationId xmlns:a16="http://schemas.microsoft.com/office/drawing/2014/main" id="{7F96D671-40E2-EDCD-211A-7D808D21B9F1}"/>
              </a:ext>
            </a:extLst>
          </p:cNvPr>
          <p:cNvSpPr>
            <a:spLocks noGrp="1"/>
          </p:cNvSpPr>
          <p:nvPr>
            <p:ph type="body" sz="quarter" idx="13" hasCustomPrompt="1"/>
          </p:nvPr>
        </p:nvSpPr>
        <p:spPr>
          <a:xfrm>
            <a:off x="9615432" y="3619515"/>
            <a:ext cx="7048230" cy="1539210"/>
          </a:xfrm>
        </p:spPr>
        <p:txBody>
          <a:bodyPr anchor="t">
            <a:normAutofit/>
          </a:bodyPr>
          <a:lstStyle>
            <a:lvl1pPr marL="0" indent="0">
              <a:lnSpc>
                <a:spcPct val="100000"/>
              </a:lnSpc>
              <a:buFontTx/>
              <a:buNone/>
              <a:defRPr sz="2100"/>
            </a:lvl1pPr>
            <a:lvl2pPr marL="685800" indent="0">
              <a:lnSpc>
                <a:spcPct val="100000"/>
              </a:lnSpc>
              <a:buFontTx/>
              <a:buNone/>
              <a:defRPr/>
            </a:lvl2pPr>
            <a:lvl3pPr marL="1371600" indent="0">
              <a:lnSpc>
                <a:spcPct val="100000"/>
              </a:lnSpc>
              <a:buFontTx/>
              <a:buNone/>
              <a:defRPr/>
            </a:lvl3pPr>
            <a:lvl4pPr marL="2057400" indent="0">
              <a:lnSpc>
                <a:spcPct val="100000"/>
              </a:lnSpc>
              <a:buFontTx/>
              <a:buNone/>
              <a:defRPr/>
            </a:lvl4pPr>
            <a:lvl5pPr marL="2743200" indent="0">
              <a:lnSpc>
                <a:spcPct val="100000"/>
              </a:lnSpc>
              <a:buFontTx/>
              <a:buNone/>
              <a:defRPr/>
            </a:lvl5pPr>
          </a:lstStyle>
          <a:p>
            <a:pPr lvl="0"/>
            <a:r>
              <a:rPr lang="en-GB"/>
              <a:t>Add text here</a:t>
            </a:r>
            <a:endParaRPr lang="en-LT"/>
          </a:p>
        </p:txBody>
      </p:sp>
      <p:sp>
        <p:nvSpPr>
          <p:cNvPr id="20" name="TextBox 19">
            <a:extLst>
              <a:ext uri="{FF2B5EF4-FFF2-40B4-BE49-F238E27FC236}">
                <a16:creationId xmlns:a16="http://schemas.microsoft.com/office/drawing/2014/main" id="{5231544C-0954-1E7A-F924-D83B3BD21268}"/>
              </a:ext>
            </a:extLst>
          </p:cNvPr>
          <p:cNvSpPr txBox="1"/>
          <p:nvPr/>
        </p:nvSpPr>
        <p:spPr>
          <a:xfrm>
            <a:off x="1471025" y="5978199"/>
            <a:ext cx="784189" cy="738664"/>
          </a:xfrm>
          <a:prstGeom prst="rect">
            <a:avLst/>
          </a:prstGeom>
          <a:noFill/>
        </p:spPr>
        <p:txBody>
          <a:bodyPr wrap="none" rtlCol="0">
            <a:spAutoFit/>
          </a:bodyPr>
          <a:lstStyle/>
          <a:p>
            <a:r>
              <a:rPr lang="en-LT" sz="4200">
                <a:solidFill>
                  <a:srgbClr val="000000"/>
                </a:solidFill>
              </a:rPr>
              <a:t>04</a:t>
            </a:r>
          </a:p>
        </p:txBody>
      </p:sp>
      <p:sp>
        <p:nvSpPr>
          <p:cNvPr id="21" name="Text Placeholder 28">
            <a:extLst>
              <a:ext uri="{FF2B5EF4-FFF2-40B4-BE49-F238E27FC236}">
                <a16:creationId xmlns:a16="http://schemas.microsoft.com/office/drawing/2014/main" id="{57914EF3-9298-78DE-AA52-CD148E20BB14}"/>
              </a:ext>
            </a:extLst>
          </p:cNvPr>
          <p:cNvSpPr>
            <a:spLocks noGrp="1"/>
          </p:cNvSpPr>
          <p:nvPr>
            <p:ph type="body" sz="quarter" idx="16" hasCustomPrompt="1"/>
          </p:nvPr>
        </p:nvSpPr>
        <p:spPr>
          <a:xfrm>
            <a:off x="1471025" y="7120929"/>
            <a:ext cx="7048230" cy="1539210"/>
          </a:xfrm>
        </p:spPr>
        <p:txBody>
          <a:bodyPr anchor="t">
            <a:normAutofit/>
          </a:bodyPr>
          <a:lstStyle>
            <a:lvl1pPr marL="0" indent="0">
              <a:lnSpc>
                <a:spcPct val="100000"/>
              </a:lnSpc>
              <a:buFontTx/>
              <a:buNone/>
              <a:defRPr sz="2100"/>
            </a:lvl1pPr>
            <a:lvl2pPr marL="685800" indent="0">
              <a:lnSpc>
                <a:spcPct val="100000"/>
              </a:lnSpc>
              <a:buFontTx/>
              <a:buNone/>
              <a:defRPr/>
            </a:lvl2pPr>
            <a:lvl3pPr marL="1371600" indent="0">
              <a:lnSpc>
                <a:spcPct val="100000"/>
              </a:lnSpc>
              <a:buFontTx/>
              <a:buNone/>
              <a:defRPr/>
            </a:lvl3pPr>
            <a:lvl4pPr marL="2057400" indent="0">
              <a:lnSpc>
                <a:spcPct val="100000"/>
              </a:lnSpc>
              <a:buFontTx/>
              <a:buNone/>
              <a:defRPr/>
            </a:lvl4pPr>
            <a:lvl5pPr marL="2743200" indent="0">
              <a:lnSpc>
                <a:spcPct val="100000"/>
              </a:lnSpc>
              <a:buFontTx/>
              <a:buNone/>
              <a:defRPr/>
            </a:lvl5pPr>
          </a:lstStyle>
          <a:p>
            <a:pPr lvl="0"/>
            <a:r>
              <a:rPr lang="en-GB"/>
              <a:t>Add text here</a:t>
            </a:r>
            <a:endParaRPr lang="en-LT"/>
          </a:p>
        </p:txBody>
      </p:sp>
      <p:sp>
        <p:nvSpPr>
          <p:cNvPr id="22" name="TextBox 21">
            <a:extLst>
              <a:ext uri="{FF2B5EF4-FFF2-40B4-BE49-F238E27FC236}">
                <a16:creationId xmlns:a16="http://schemas.microsoft.com/office/drawing/2014/main" id="{8720226B-1F56-9750-7B21-9B692006954C}"/>
              </a:ext>
            </a:extLst>
          </p:cNvPr>
          <p:cNvSpPr txBox="1"/>
          <p:nvPr/>
        </p:nvSpPr>
        <p:spPr>
          <a:xfrm>
            <a:off x="9615433" y="5978199"/>
            <a:ext cx="784189" cy="738664"/>
          </a:xfrm>
          <a:prstGeom prst="rect">
            <a:avLst/>
          </a:prstGeom>
          <a:noFill/>
        </p:spPr>
        <p:txBody>
          <a:bodyPr wrap="none" rtlCol="0">
            <a:spAutoFit/>
          </a:bodyPr>
          <a:lstStyle/>
          <a:p>
            <a:r>
              <a:rPr lang="en-LT" sz="4200">
                <a:solidFill>
                  <a:srgbClr val="000000"/>
                </a:solidFill>
              </a:rPr>
              <a:t>05</a:t>
            </a:r>
          </a:p>
        </p:txBody>
      </p:sp>
      <p:sp>
        <p:nvSpPr>
          <p:cNvPr id="23" name="Text Placeholder 28">
            <a:extLst>
              <a:ext uri="{FF2B5EF4-FFF2-40B4-BE49-F238E27FC236}">
                <a16:creationId xmlns:a16="http://schemas.microsoft.com/office/drawing/2014/main" id="{32290FAD-0A4E-E985-6720-32D31AD9C2C6}"/>
              </a:ext>
            </a:extLst>
          </p:cNvPr>
          <p:cNvSpPr>
            <a:spLocks noGrp="1"/>
          </p:cNvSpPr>
          <p:nvPr>
            <p:ph type="body" sz="quarter" idx="17" hasCustomPrompt="1"/>
          </p:nvPr>
        </p:nvSpPr>
        <p:spPr>
          <a:xfrm>
            <a:off x="9615432" y="7120929"/>
            <a:ext cx="7048230" cy="1539210"/>
          </a:xfrm>
        </p:spPr>
        <p:txBody>
          <a:bodyPr anchor="t">
            <a:normAutofit/>
          </a:bodyPr>
          <a:lstStyle>
            <a:lvl1pPr marL="0" indent="0">
              <a:lnSpc>
                <a:spcPct val="100000"/>
              </a:lnSpc>
              <a:buFontTx/>
              <a:buNone/>
              <a:defRPr sz="2100"/>
            </a:lvl1pPr>
            <a:lvl2pPr marL="685800" indent="0">
              <a:lnSpc>
                <a:spcPct val="100000"/>
              </a:lnSpc>
              <a:buFontTx/>
              <a:buNone/>
              <a:defRPr/>
            </a:lvl2pPr>
            <a:lvl3pPr marL="1371600" indent="0">
              <a:lnSpc>
                <a:spcPct val="100000"/>
              </a:lnSpc>
              <a:buFontTx/>
              <a:buNone/>
              <a:defRPr/>
            </a:lvl3pPr>
            <a:lvl4pPr marL="2057400" indent="0">
              <a:lnSpc>
                <a:spcPct val="100000"/>
              </a:lnSpc>
              <a:buFontTx/>
              <a:buNone/>
              <a:defRPr/>
            </a:lvl4pPr>
            <a:lvl5pPr marL="2743200" indent="0">
              <a:lnSpc>
                <a:spcPct val="100000"/>
              </a:lnSpc>
              <a:buFontTx/>
              <a:buNone/>
              <a:defRPr/>
            </a:lvl5pPr>
          </a:lstStyle>
          <a:p>
            <a:pPr lvl="0"/>
            <a:r>
              <a:rPr lang="en-GB"/>
              <a:t>Add text here</a:t>
            </a:r>
            <a:endParaRPr lang="en-LT"/>
          </a:p>
        </p:txBody>
      </p:sp>
    </p:spTree>
    <p:extLst>
      <p:ext uri="{BB962C8B-B14F-4D97-AF65-F5344CB8AC3E}">
        <p14:creationId xmlns:p14="http://schemas.microsoft.com/office/powerpoint/2010/main" val="21969491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itle_8 block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C38AC0-34C5-4CA2-1D92-FD397901FC09}"/>
              </a:ext>
            </a:extLst>
          </p:cNvPr>
          <p:cNvSpPr>
            <a:spLocks noGrp="1"/>
          </p:cNvSpPr>
          <p:nvPr>
            <p:ph type="title"/>
          </p:nvPr>
        </p:nvSpPr>
        <p:spPr/>
        <p:txBody>
          <a:bodyPr/>
          <a:lstStyle/>
          <a:p>
            <a:r>
              <a:rPr lang="en-GB"/>
              <a:t>Click to edit Master title style</a:t>
            </a:r>
          </a:p>
        </p:txBody>
      </p:sp>
      <p:sp>
        <p:nvSpPr>
          <p:cNvPr id="3" name="Slide Number Placeholder 2">
            <a:extLst>
              <a:ext uri="{FF2B5EF4-FFF2-40B4-BE49-F238E27FC236}">
                <a16:creationId xmlns:a16="http://schemas.microsoft.com/office/drawing/2014/main" id="{86032B03-6E7A-4A2D-80F1-21B5FA060A92}"/>
              </a:ext>
            </a:extLst>
          </p:cNvPr>
          <p:cNvSpPr>
            <a:spLocks noGrp="1"/>
          </p:cNvSpPr>
          <p:nvPr>
            <p:ph type="sldNum" sz="quarter" idx="10"/>
          </p:nvPr>
        </p:nvSpPr>
        <p:spPr/>
        <p:txBody>
          <a:bodyPr/>
          <a:lstStyle/>
          <a:p>
            <a:fld id="{B7BD53AE-7240-4391-874D-1B91F412B7AB}" type="slidenum">
              <a:rPr lang="en-US" smtClean="0"/>
              <a:t>‹#›</a:t>
            </a:fld>
            <a:endParaRPr lang="en-US"/>
          </a:p>
        </p:txBody>
      </p:sp>
      <p:sp>
        <p:nvSpPr>
          <p:cNvPr id="4" name="Rectangle: Rounded Corners 41">
            <a:extLst>
              <a:ext uri="{FF2B5EF4-FFF2-40B4-BE49-F238E27FC236}">
                <a16:creationId xmlns:a16="http://schemas.microsoft.com/office/drawing/2014/main" id="{4EF02BA2-F04F-40B2-3202-C8F5A2C0916E}"/>
              </a:ext>
            </a:extLst>
          </p:cNvPr>
          <p:cNvSpPr/>
          <p:nvPr/>
        </p:nvSpPr>
        <p:spPr>
          <a:xfrm>
            <a:off x="1172108" y="2244405"/>
            <a:ext cx="3895224" cy="3272220"/>
          </a:xfrm>
          <a:prstGeom prst="roundRect">
            <a:avLst>
              <a:gd name="adj" fmla="val 2221"/>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p>
        </p:txBody>
      </p:sp>
      <p:sp>
        <p:nvSpPr>
          <p:cNvPr id="5" name="Rectangle: Rounded Corners 29">
            <a:extLst>
              <a:ext uri="{FF2B5EF4-FFF2-40B4-BE49-F238E27FC236}">
                <a16:creationId xmlns:a16="http://schemas.microsoft.com/office/drawing/2014/main" id="{A02B553E-D571-ECEE-27C9-323272332CFA}"/>
              </a:ext>
            </a:extLst>
          </p:cNvPr>
          <p:cNvSpPr/>
          <p:nvPr/>
        </p:nvSpPr>
        <p:spPr>
          <a:xfrm>
            <a:off x="5184717" y="2267000"/>
            <a:ext cx="3895224" cy="3272220"/>
          </a:xfrm>
          <a:prstGeom prst="roundRect">
            <a:avLst>
              <a:gd name="adj" fmla="val 2221"/>
            </a:avLst>
          </a:prstGeom>
          <a:solidFill>
            <a:srgbClr val="B2B7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920"/>
              </a:lnSpc>
            </a:pPr>
            <a:endParaRPr lang="en-US" sz="4050">
              <a:solidFill>
                <a:srgbClr val="000000"/>
              </a:solidFill>
            </a:endParaRPr>
          </a:p>
        </p:txBody>
      </p:sp>
      <p:sp>
        <p:nvSpPr>
          <p:cNvPr id="6" name="Rectangle: Rounded Corners 36">
            <a:extLst>
              <a:ext uri="{FF2B5EF4-FFF2-40B4-BE49-F238E27FC236}">
                <a16:creationId xmlns:a16="http://schemas.microsoft.com/office/drawing/2014/main" id="{05E121E3-1818-1765-7F10-1B5C0B6234B5}"/>
              </a:ext>
            </a:extLst>
          </p:cNvPr>
          <p:cNvSpPr/>
          <p:nvPr/>
        </p:nvSpPr>
        <p:spPr>
          <a:xfrm>
            <a:off x="5184717" y="5700068"/>
            <a:ext cx="3895224" cy="3272220"/>
          </a:xfrm>
          <a:prstGeom prst="roundRect">
            <a:avLst>
              <a:gd name="adj" fmla="val 2221"/>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920"/>
              </a:lnSpc>
            </a:pPr>
            <a:endParaRPr lang="en-US" sz="4050">
              <a:solidFill>
                <a:srgbClr val="000000"/>
              </a:solidFill>
            </a:endParaRPr>
          </a:p>
        </p:txBody>
      </p:sp>
      <p:sp>
        <p:nvSpPr>
          <p:cNvPr id="7" name="Rectangle: Rounded Corners 30">
            <a:extLst>
              <a:ext uri="{FF2B5EF4-FFF2-40B4-BE49-F238E27FC236}">
                <a16:creationId xmlns:a16="http://schemas.microsoft.com/office/drawing/2014/main" id="{C01C7796-C653-17D2-9BFE-4ABD8A7FC3D7}"/>
              </a:ext>
            </a:extLst>
          </p:cNvPr>
          <p:cNvSpPr/>
          <p:nvPr/>
        </p:nvSpPr>
        <p:spPr>
          <a:xfrm>
            <a:off x="9197327" y="2267000"/>
            <a:ext cx="3895224" cy="3272220"/>
          </a:xfrm>
          <a:prstGeom prst="roundRect">
            <a:avLst>
              <a:gd name="adj" fmla="val 2221"/>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920"/>
              </a:lnSpc>
            </a:pPr>
            <a:endParaRPr lang="en-US" sz="4050">
              <a:solidFill>
                <a:srgbClr val="000000"/>
              </a:solidFill>
            </a:endParaRPr>
          </a:p>
        </p:txBody>
      </p:sp>
      <p:sp>
        <p:nvSpPr>
          <p:cNvPr id="8" name="Rectangle: Rounded Corners 39">
            <a:extLst>
              <a:ext uri="{FF2B5EF4-FFF2-40B4-BE49-F238E27FC236}">
                <a16:creationId xmlns:a16="http://schemas.microsoft.com/office/drawing/2014/main" id="{451C2359-C98A-1BF8-4017-076A9E0F78A4}"/>
              </a:ext>
            </a:extLst>
          </p:cNvPr>
          <p:cNvSpPr/>
          <p:nvPr/>
        </p:nvSpPr>
        <p:spPr>
          <a:xfrm>
            <a:off x="1172108" y="5700068"/>
            <a:ext cx="3895224" cy="3272220"/>
          </a:xfrm>
          <a:prstGeom prst="roundRect">
            <a:avLst>
              <a:gd name="adj" fmla="val 2221"/>
            </a:avLst>
          </a:prstGeom>
          <a:solidFill>
            <a:srgbClr val="2EF2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920"/>
              </a:lnSpc>
            </a:pPr>
            <a:endParaRPr lang="en-US" sz="4050">
              <a:solidFill>
                <a:srgbClr val="000000"/>
              </a:solidFill>
            </a:endParaRPr>
          </a:p>
        </p:txBody>
      </p:sp>
      <p:sp>
        <p:nvSpPr>
          <p:cNvPr id="9" name="Rectangle: Rounded Corners 37">
            <a:extLst>
              <a:ext uri="{FF2B5EF4-FFF2-40B4-BE49-F238E27FC236}">
                <a16:creationId xmlns:a16="http://schemas.microsoft.com/office/drawing/2014/main" id="{23AD7C1C-5B64-BA38-9678-7CFEA9B8F98C}"/>
              </a:ext>
            </a:extLst>
          </p:cNvPr>
          <p:cNvSpPr/>
          <p:nvPr/>
        </p:nvSpPr>
        <p:spPr>
          <a:xfrm>
            <a:off x="9197327" y="5700068"/>
            <a:ext cx="3895224" cy="3272220"/>
          </a:xfrm>
          <a:prstGeom prst="roundRect">
            <a:avLst>
              <a:gd name="adj" fmla="val 2221"/>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920"/>
              </a:lnSpc>
            </a:pPr>
            <a:endParaRPr lang="en-US" sz="4050">
              <a:solidFill>
                <a:srgbClr val="000000"/>
              </a:solidFill>
            </a:endParaRPr>
          </a:p>
        </p:txBody>
      </p:sp>
      <p:sp>
        <p:nvSpPr>
          <p:cNvPr id="10" name="Rectangle: Rounded Corners 38">
            <a:extLst>
              <a:ext uri="{FF2B5EF4-FFF2-40B4-BE49-F238E27FC236}">
                <a16:creationId xmlns:a16="http://schemas.microsoft.com/office/drawing/2014/main" id="{C0C41CC9-1927-7BC4-5B1E-4AA8AE7F5847}"/>
              </a:ext>
            </a:extLst>
          </p:cNvPr>
          <p:cNvSpPr/>
          <p:nvPr/>
        </p:nvSpPr>
        <p:spPr>
          <a:xfrm>
            <a:off x="13209935" y="5700068"/>
            <a:ext cx="3895224" cy="3272220"/>
          </a:xfrm>
          <a:prstGeom prst="roundRect">
            <a:avLst>
              <a:gd name="adj" fmla="val 2221"/>
            </a:avLst>
          </a:prstGeom>
          <a:solidFill>
            <a:srgbClr val="B2B7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920"/>
              </a:lnSpc>
            </a:pPr>
            <a:endParaRPr lang="en-US" sz="4050">
              <a:solidFill>
                <a:srgbClr val="000000"/>
              </a:solidFill>
            </a:endParaRPr>
          </a:p>
        </p:txBody>
      </p:sp>
      <p:sp>
        <p:nvSpPr>
          <p:cNvPr id="11" name="Rectangle: Rounded Corners 31">
            <a:extLst>
              <a:ext uri="{FF2B5EF4-FFF2-40B4-BE49-F238E27FC236}">
                <a16:creationId xmlns:a16="http://schemas.microsoft.com/office/drawing/2014/main" id="{85D1C6AC-4B27-915E-93D4-EE7AB6783E78}"/>
              </a:ext>
            </a:extLst>
          </p:cNvPr>
          <p:cNvSpPr/>
          <p:nvPr/>
        </p:nvSpPr>
        <p:spPr>
          <a:xfrm>
            <a:off x="13209935" y="2267000"/>
            <a:ext cx="3895224" cy="3272220"/>
          </a:xfrm>
          <a:prstGeom prst="roundRect">
            <a:avLst>
              <a:gd name="adj" fmla="val 2221"/>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920"/>
              </a:lnSpc>
            </a:pPr>
            <a:endParaRPr lang="en-US" sz="4050">
              <a:solidFill>
                <a:srgbClr val="000000"/>
              </a:solidFill>
            </a:endParaRPr>
          </a:p>
        </p:txBody>
      </p:sp>
      <p:sp>
        <p:nvSpPr>
          <p:cNvPr id="13" name="Text Placeholder 28">
            <a:extLst>
              <a:ext uri="{FF2B5EF4-FFF2-40B4-BE49-F238E27FC236}">
                <a16:creationId xmlns:a16="http://schemas.microsoft.com/office/drawing/2014/main" id="{618ED7FE-5E75-306A-9A94-1A48D1CDC2C2}"/>
              </a:ext>
            </a:extLst>
          </p:cNvPr>
          <p:cNvSpPr>
            <a:spLocks noGrp="1"/>
          </p:cNvSpPr>
          <p:nvPr>
            <p:ph type="body" sz="quarter" idx="12" hasCustomPrompt="1"/>
          </p:nvPr>
        </p:nvSpPr>
        <p:spPr>
          <a:xfrm>
            <a:off x="1471025" y="3424740"/>
            <a:ext cx="3308279" cy="1733985"/>
          </a:xfrm>
        </p:spPr>
        <p:txBody>
          <a:bodyPr anchor="t">
            <a:normAutofit/>
          </a:bodyPr>
          <a:lstStyle>
            <a:lvl1pPr marL="0" indent="0">
              <a:lnSpc>
                <a:spcPct val="100000"/>
              </a:lnSpc>
              <a:buFontTx/>
              <a:buNone/>
              <a:defRPr sz="2100"/>
            </a:lvl1pPr>
            <a:lvl2pPr marL="685800" indent="0">
              <a:lnSpc>
                <a:spcPct val="100000"/>
              </a:lnSpc>
              <a:buFontTx/>
              <a:buNone/>
              <a:defRPr/>
            </a:lvl2pPr>
            <a:lvl3pPr marL="1371600" indent="0">
              <a:lnSpc>
                <a:spcPct val="100000"/>
              </a:lnSpc>
              <a:buFontTx/>
              <a:buNone/>
              <a:defRPr/>
            </a:lvl3pPr>
            <a:lvl4pPr marL="2057400" indent="0">
              <a:lnSpc>
                <a:spcPct val="100000"/>
              </a:lnSpc>
              <a:buFontTx/>
              <a:buNone/>
              <a:defRPr/>
            </a:lvl4pPr>
            <a:lvl5pPr marL="2743200" indent="0">
              <a:lnSpc>
                <a:spcPct val="100000"/>
              </a:lnSpc>
              <a:buFontTx/>
              <a:buNone/>
              <a:defRPr/>
            </a:lvl5pPr>
          </a:lstStyle>
          <a:p>
            <a:pPr lvl="0"/>
            <a:r>
              <a:rPr lang="en-GB"/>
              <a:t>Add text here</a:t>
            </a:r>
            <a:endParaRPr lang="en-LT"/>
          </a:p>
        </p:txBody>
      </p:sp>
      <p:sp>
        <p:nvSpPr>
          <p:cNvPr id="15" name="Text Placeholder 28">
            <a:extLst>
              <a:ext uri="{FF2B5EF4-FFF2-40B4-BE49-F238E27FC236}">
                <a16:creationId xmlns:a16="http://schemas.microsoft.com/office/drawing/2014/main" id="{7F96D671-40E2-EDCD-211A-7D808D21B9F1}"/>
              </a:ext>
            </a:extLst>
          </p:cNvPr>
          <p:cNvSpPr>
            <a:spLocks noGrp="1"/>
          </p:cNvSpPr>
          <p:nvPr>
            <p:ph type="body" sz="quarter" idx="13" hasCustomPrompt="1"/>
          </p:nvPr>
        </p:nvSpPr>
        <p:spPr>
          <a:xfrm>
            <a:off x="5492114" y="3424740"/>
            <a:ext cx="3308279" cy="1733985"/>
          </a:xfrm>
        </p:spPr>
        <p:txBody>
          <a:bodyPr anchor="t">
            <a:normAutofit/>
          </a:bodyPr>
          <a:lstStyle>
            <a:lvl1pPr marL="0" indent="0">
              <a:lnSpc>
                <a:spcPct val="100000"/>
              </a:lnSpc>
              <a:buFontTx/>
              <a:buNone/>
              <a:defRPr sz="2100"/>
            </a:lvl1pPr>
            <a:lvl2pPr marL="685800" indent="0">
              <a:lnSpc>
                <a:spcPct val="100000"/>
              </a:lnSpc>
              <a:buFontTx/>
              <a:buNone/>
              <a:defRPr/>
            </a:lvl2pPr>
            <a:lvl3pPr marL="1371600" indent="0">
              <a:lnSpc>
                <a:spcPct val="100000"/>
              </a:lnSpc>
              <a:buFontTx/>
              <a:buNone/>
              <a:defRPr/>
            </a:lvl3pPr>
            <a:lvl4pPr marL="2057400" indent="0">
              <a:lnSpc>
                <a:spcPct val="100000"/>
              </a:lnSpc>
              <a:buFontTx/>
              <a:buNone/>
              <a:defRPr/>
            </a:lvl4pPr>
            <a:lvl5pPr marL="2743200" indent="0">
              <a:lnSpc>
                <a:spcPct val="100000"/>
              </a:lnSpc>
              <a:buFontTx/>
              <a:buNone/>
              <a:defRPr/>
            </a:lvl5pPr>
          </a:lstStyle>
          <a:p>
            <a:pPr lvl="0"/>
            <a:r>
              <a:rPr lang="en-GB"/>
              <a:t>Add text here</a:t>
            </a:r>
            <a:endParaRPr lang="en-LT"/>
          </a:p>
        </p:txBody>
      </p:sp>
      <p:sp>
        <p:nvSpPr>
          <p:cNvPr id="17" name="Text Placeholder 28">
            <a:extLst>
              <a:ext uri="{FF2B5EF4-FFF2-40B4-BE49-F238E27FC236}">
                <a16:creationId xmlns:a16="http://schemas.microsoft.com/office/drawing/2014/main" id="{6420A0DE-2AFA-D08E-BC3E-42B761E6A362}"/>
              </a:ext>
            </a:extLst>
          </p:cNvPr>
          <p:cNvSpPr>
            <a:spLocks noGrp="1"/>
          </p:cNvSpPr>
          <p:nvPr>
            <p:ph type="body" sz="quarter" idx="14" hasCustomPrompt="1"/>
          </p:nvPr>
        </p:nvSpPr>
        <p:spPr>
          <a:xfrm>
            <a:off x="9487645" y="3424740"/>
            <a:ext cx="3308279" cy="1733985"/>
          </a:xfrm>
        </p:spPr>
        <p:txBody>
          <a:bodyPr anchor="t">
            <a:normAutofit/>
          </a:bodyPr>
          <a:lstStyle>
            <a:lvl1pPr marL="0" indent="0">
              <a:lnSpc>
                <a:spcPct val="100000"/>
              </a:lnSpc>
              <a:buFontTx/>
              <a:buNone/>
              <a:defRPr sz="2100"/>
            </a:lvl1pPr>
            <a:lvl2pPr marL="685800" indent="0">
              <a:lnSpc>
                <a:spcPct val="100000"/>
              </a:lnSpc>
              <a:buFontTx/>
              <a:buNone/>
              <a:defRPr/>
            </a:lvl2pPr>
            <a:lvl3pPr marL="1371600" indent="0">
              <a:lnSpc>
                <a:spcPct val="100000"/>
              </a:lnSpc>
              <a:buFontTx/>
              <a:buNone/>
              <a:defRPr/>
            </a:lvl3pPr>
            <a:lvl4pPr marL="2057400" indent="0">
              <a:lnSpc>
                <a:spcPct val="100000"/>
              </a:lnSpc>
              <a:buFontTx/>
              <a:buNone/>
              <a:defRPr/>
            </a:lvl4pPr>
            <a:lvl5pPr marL="2743200" indent="0">
              <a:lnSpc>
                <a:spcPct val="100000"/>
              </a:lnSpc>
              <a:buFontTx/>
              <a:buNone/>
              <a:defRPr/>
            </a:lvl5pPr>
          </a:lstStyle>
          <a:p>
            <a:pPr lvl="0"/>
            <a:r>
              <a:rPr lang="en-GB"/>
              <a:t>Add text here</a:t>
            </a:r>
            <a:endParaRPr lang="en-LT"/>
          </a:p>
        </p:txBody>
      </p:sp>
      <p:sp>
        <p:nvSpPr>
          <p:cNvPr id="19" name="Text Placeholder 28">
            <a:extLst>
              <a:ext uri="{FF2B5EF4-FFF2-40B4-BE49-F238E27FC236}">
                <a16:creationId xmlns:a16="http://schemas.microsoft.com/office/drawing/2014/main" id="{AD6D88B6-1F71-AAED-03B4-E85451E74DF9}"/>
              </a:ext>
            </a:extLst>
          </p:cNvPr>
          <p:cNvSpPr>
            <a:spLocks noGrp="1"/>
          </p:cNvSpPr>
          <p:nvPr>
            <p:ph type="body" sz="quarter" idx="15" hasCustomPrompt="1"/>
          </p:nvPr>
        </p:nvSpPr>
        <p:spPr>
          <a:xfrm>
            <a:off x="13483174" y="3424740"/>
            <a:ext cx="3308279" cy="1733985"/>
          </a:xfrm>
        </p:spPr>
        <p:txBody>
          <a:bodyPr anchor="t">
            <a:normAutofit/>
          </a:bodyPr>
          <a:lstStyle>
            <a:lvl1pPr marL="0" indent="0">
              <a:lnSpc>
                <a:spcPct val="100000"/>
              </a:lnSpc>
              <a:buFontTx/>
              <a:buNone/>
              <a:defRPr sz="2100"/>
            </a:lvl1pPr>
            <a:lvl2pPr marL="685800" indent="0">
              <a:lnSpc>
                <a:spcPct val="100000"/>
              </a:lnSpc>
              <a:buFontTx/>
              <a:buNone/>
              <a:defRPr/>
            </a:lvl2pPr>
            <a:lvl3pPr marL="1371600" indent="0">
              <a:lnSpc>
                <a:spcPct val="100000"/>
              </a:lnSpc>
              <a:buFontTx/>
              <a:buNone/>
              <a:defRPr/>
            </a:lvl3pPr>
            <a:lvl4pPr marL="2057400" indent="0">
              <a:lnSpc>
                <a:spcPct val="100000"/>
              </a:lnSpc>
              <a:buFontTx/>
              <a:buNone/>
              <a:defRPr/>
            </a:lvl4pPr>
            <a:lvl5pPr marL="2743200" indent="0">
              <a:lnSpc>
                <a:spcPct val="100000"/>
              </a:lnSpc>
              <a:buFontTx/>
              <a:buNone/>
              <a:defRPr/>
            </a:lvl5pPr>
          </a:lstStyle>
          <a:p>
            <a:pPr lvl="0"/>
            <a:r>
              <a:rPr lang="en-GB"/>
              <a:t>Add text here</a:t>
            </a:r>
            <a:endParaRPr lang="en-LT"/>
          </a:p>
        </p:txBody>
      </p:sp>
      <p:sp>
        <p:nvSpPr>
          <p:cNvPr id="21" name="Text Placeholder 28">
            <a:extLst>
              <a:ext uri="{FF2B5EF4-FFF2-40B4-BE49-F238E27FC236}">
                <a16:creationId xmlns:a16="http://schemas.microsoft.com/office/drawing/2014/main" id="{57914EF3-9298-78DE-AA52-CD148E20BB14}"/>
              </a:ext>
            </a:extLst>
          </p:cNvPr>
          <p:cNvSpPr>
            <a:spLocks noGrp="1"/>
          </p:cNvSpPr>
          <p:nvPr>
            <p:ph type="body" sz="quarter" idx="16" hasCustomPrompt="1"/>
          </p:nvPr>
        </p:nvSpPr>
        <p:spPr>
          <a:xfrm>
            <a:off x="1471025" y="6926154"/>
            <a:ext cx="3308279" cy="1733985"/>
          </a:xfrm>
        </p:spPr>
        <p:txBody>
          <a:bodyPr anchor="t">
            <a:normAutofit/>
          </a:bodyPr>
          <a:lstStyle>
            <a:lvl1pPr marL="0" indent="0">
              <a:lnSpc>
                <a:spcPct val="100000"/>
              </a:lnSpc>
              <a:buFontTx/>
              <a:buNone/>
              <a:defRPr sz="2100"/>
            </a:lvl1pPr>
            <a:lvl2pPr marL="685800" indent="0">
              <a:lnSpc>
                <a:spcPct val="100000"/>
              </a:lnSpc>
              <a:buFontTx/>
              <a:buNone/>
              <a:defRPr/>
            </a:lvl2pPr>
            <a:lvl3pPr marL="1371600" indent="0">
              <a:lnSpc>
                <a:spcPct val="100000"/>
              </a:lnSpc>
              <a:buFontTx/>
              <a:buNone/>
              <a:defRPr/>
            </a:lvl3pPr>
            <a:lvl4pPr marL="2057400" indent="0">
              <a:lnSpc>
                <a:spcPct val="100000"/>
              </a:lnSpc>
              <a:buFontTx/>
              <a:buNone/>
              <a:defRPr/>
            </a:lvl4pPr>
            <a:lvl5pPr marL="2743200" indent="0">
              <a:lnSpc>
                <a:spcPct val="100000"/>
              </a:lnSpc>
              <a:buFontTx/>
              <a:buNone/>
              <a:defRPr/>
            </a:lvl5pPr>
          </a:lstStyle>
          <a:p>
            <a:pPr lvl="0"/>
            <a:r>
              <a:rPr lang="en-GB"/>
              <a:t>Add text here</a:t>
            </a:r>
            <a:endParaRPr lang="en-LT"/>
          </a:p>
        </p:txBody>
      </p:sp>
      <p:sp>
        <p:nvSpPr>
          <p:cNvPr id="23" name="Text Placeholder 28">
            <a:extLst>
              <a:ext uri="{FF2B5EF4-FFF2-40B4-BE49-F238E27FC236}">
                <a16:creationId xmlns:a16="http://schemas.microsoft.com/office/drawing/2014/main" id="{32290FAD-0A4E-E985-6720-32D31AD9C2C6}"/>
              </a:ext>
            </a:extLst>
          </p:cNvPr>
          <p:cNvSpPr>
            <a:spLocks noGrp="1"/>
          </p:cNvSpPr>
          <p:nvPr>
            <p:ph type="body" sz="quarter" idx="17" hasCustomPrompt="1"/>
          </p:nvPr>
        </p:nvSpPr>
        <p:spPr>
          <a:xfrm>
            <a:off x="5492114" y="6926154"/>
            <a:ext cx="3308279" cy="1733985"/>
          </a:xfrm>
        </p:spPr>
        <p:txBody>
          <a:bodyPr anchor="t">
            <a:normAutofit/>
          </a:bodyPr>
          <a:lstStyle>
            <a:lvl1pPr marL="0" indent="0">
              <a:lnSpc>
                <a:spcPct val="100000"/>
              </a:lnSpc>
              <a:buFontTx/>
              <a:buNone/>
              <a:defRPr sz="2100"/>
            </a:lvl1pPr>
            <a:lvl2pPr marL="685800" indent="0">
              <a:lnSpc>
                <a:spcPct val="100000"/>
              </a:lnSpc>
              <a:buFontTx/>
              <a:buNone/>
              <a:defRPr/>
            </a:lvl2pPr>
            <a:lvl3pPr marL="1371600" indent="0">
              <a:lnSpc>
                <a:spcPct val="100000"/>
              </a:lnSpc>
              <a:buFontTx/>
              <a:buNone/>
              <a:defRPr/>
            </a:lvl3pPr>
            <a:lvl4pPr marL="2057400" indent="0">
              <a:lnSpc>
                <a:spcPct val="100000"/>
              </a:lnSpc>
              <a:buFontTx/>
              <a:buNone/>
              <a:defRPr/>
            </a:lvl4pPr>
            <a:lvl5pPr marL="2743200" indent="0">
              <a:lnSpc>
                <a:spcPct val="100000"/>
              </a:lnSpc>
              <a:buFontTx/>
              <a:buNone/>
              <a:defRPr/>
            </a:lvl5pPr>
          </a:lstStyle>
          <a:p>
            <a:pPr lvl="0"/>
            <a:r>
              <a:rPr lang="en-GB"/>
              <a:t>Add text here</a:t>
            </a:r>
            <a:endParaRPr lang="en-LT"/>
          </a:p>
        </p:txBody>
      </p:sp>
      <p:sp>
        <p:nvSpPr>
          <p:cNvPr id="25" name="Text Placeholder 28">
            <a:extLst>
              <a:ext uri="{FF2B5EF4-FFF2-40B4-BE49-F238E27FC236}">
                <a16:creationId xmlns:a16="http://schemas.microsoft.com/office/drawing/2014/main" id="{03953ED4-1541-FB6A-9179-6BA279391ED8}"/>
              </a:ext>
            </a:extLst>
          </p:cNvPr>
          <p:cNvSpPr>
            <a:spLocks noGrp="1"/>
          </p:cNvSpPr>
          <p:nvPr>
            <p:ph type="body" sz="quarter" idx="18" hasCustomPrompt="1"/>
          </p:nvPr>
        </p:nvSpPr>
        <p:spPr>
          <a:xfrm>
            <a:off x="9487645" y="6926154"/>
            <a:ext cx="3308279" cy="1733985"/>
          </a:xfrm>
        </p:spPr>
        <p:txBody>
          <a:bodyPr anchor="t">
            <a:normAutofit/>
          </a:bodyPr>
          <a:lstStyle>
            <a:lvl1pPr marL="0" indent="0">
              <a:lnSpc>
                <a:spcPct val="100000"/>
              </a:lnSpc>
              <a:buFontTx/>
              <a:buNone/>
              <a:defRPr sz="2100"/>
            </a:lvl1pPr>
            <a:lvl2pPr marL="685800" indent="0">
              <a:lnSpc>
                <a:spcPct val="100000"/>
              </a:lnSpc>
              <a:buFontTx/>
              <a:buNone/>
              <a:defRPr/>
            </a:lvl2pPr>
            <a:lvl3pPr marL="1371600" indent="0">
              <a:lnSpc>
                <a:spcPct val="100000"/>
              </a:lnSpc>
              <a:buFontTx/>
              <a:buNone/>
              <a:defRPr/>
            </a:lvl3pPr>
            <a:lvl4pPr marL="2057400" indent="0">
              <a:lnSpc>
                <a:spcPct val="100000"/>
              </a:lnSpc>
              <a:buFontTx/>
              <a:buNone/>
              <a:defRPr/>
            </a:lvl4pPr>
            <a:lvl5pPr marL="2743200" indent="0">
              <a:lnSpc>
                <a:spcPct val="100000"/>
              </a:lnSpc>
              <a:buFontTx/>
              <a:buNone/>
              <a:defRPr/>
            </a:lvl5pPr>
          </a:lstStyle>
          <a:p>
            <a:pPr lvl="0"/>
            <a:r>
              <a:rPr lang="en-GB"/>
              <a:t>Add text here</a:t>
            </a:r>
            <a:endParaRPr lang="en-LT"/>
          </a:p>
        </p:txBody>
      </p:sp>
      <p:sp>
        <p:nvSpPr>
          <p:cNvPr id="27" name="Text Placeholder 28">
            <a:extLst>
              <a:ext uri="{FF2B5EF4-FFF2-40B4-BE49-F238E27FC236}">
                <a16:creationId xmlns:a16="http://schemas.microsoft.com/office/drawing/2014/main" id="{1CF083DF-B991-DF8C-E303-3A59D7AF1453}"/>
              </a:ext>
            </a:extLst>
          </p:cNvPr>
          <p:cNvSpPr>
            <a:spLocks noGrp="1"/>
          </p:cNvSpPr>
          <p:nvPr>
            <p:ph type="body" sz="quarter" idx="19" hasCustomPrompt="1"/>
          </p:nvPr>
        </p:nvSpPr>
        <p:spPr>
          <a:xfrm>
            <a:off x="13483174" y="6926154"/>
            <a:ext cx="3308279" cy="1733985"/>
          </a:xfrm>
        </p:spPr>
        <p:txBody>
          <a:bodyPr anchor="t">
            <a:normAutofit/>
          </a:bodyPr>
          <a:lstStyle>
            <a:lvl1pPr marL="0" indent="0">
              <a:lnSpc>
                <a:spcPct val="100000"/>
              </a:lnSpc>
              <a:buFontTx/>
              <a:buNone/>
              <a:defRPr sz="2100"/>
            </a:lvl1pPr>
            <a:lvl2pPr marL="685800" indent="0">
              <a:lnSpc>
                <a:spcPct val="100000"/>
              </a:lnSpc>
              <a:buFontTx/>
              <a:buNone/>
              <a:defRPr/>
            </a:lvl2pPr>
            <a:lvl3pPr marL="1371600" indent="0">
              <a:lnSpc>
                <a:spcPct val="100000"/>
              </a:lnSpc>
              <a:buFontTx/>
              <a:buNone/>
              <a:defRPr/>
            </a:lvl3pPr>
            <a:lvl4pPr marL="2057400" indent="0">
              <a:lnSpc>
                <a:spcPct val="100000"/>
              </a:lnSpc>
              <a:buFontTx/>
              <a:buNone/>
              <a:defRPr/>
            </a:lvl4pPr>
            <a:lvl5pPr marL="2743200" indent="0">
              <a:lnSpc>
                <a:spcPct val="100000"/>
              </a:lnSpc>
              <a:buFontTx/>
              <a:buNone/>
              <a:defRPr/>
            </a:lvl5pPr>
          </a:lstStyle>
          <a:p>
            <a:pPr lvl="0"/>
            <a:r>
              <a:rPr lang="en-GB"/>
              <a:t>Add text here</a:t>
            </a:r>
            <a:endParaRPr lang="en-LT"/>
          </a:p>
        </p:txBody>
      </p:sp>
      <p:sp>
        <p:nvSpPr>
          <p:cNvPr id="28" name="Text Placeholder 28">
            <a:extLst>
              <a:ext uri="{FF2B5EF4-FFF2-40B4-BE49-F238E27FC236}">
                <a16:creationId xmlns:a16="http://schemas.microsoft.com/office/drawing/2014/main" id="{678BD773-3B84-72DC-9F0B-0626D144A93E}"/>
              </a:ext>
            </a:extLst>
          </p:cNvPr>
          <p:cNvSpPr>
            <a:spLocks noGrp="1"/>
          </p:cNvSpPr>
          <p:nvPr>
            <p:ph type="body" sz="quarter" idx="20" hasCustomPrompt="1"/>
          </p:nvPr>
        </p:nvSpPr>
        <p:spPr>
          <a:xfrm>
            <a:off x="1471025" y="2697728"/>
            <a:ext cx="3308279" cy="468467"/>
          </a:xfrm>
        </p:spPr>
        <p:txBody>
          <a:bodyPr anchor="t">
            <a:normAutofit/>
          </a:bodyPr>
          <a:lstStyle>
            <a:lvl1pPr marL="0" indent="0">
              <a:lnSpc>
                <a:spcPct val="100000"/>
              </a:lnSpc>
              <a:buFontTx/>
              <a:buNone/>
              <a:defRPr sz="2100" b="1"/>
            </a:lvl1pPr>
            <a:lvl2pPr marL="685800" indent="0">
              <a:lnSpc>
                <a:spcPct val="100000"/>
              </a:lnSpc>
              <a:buFontTx/>
              <a:buNone/>
              <a:defRPr/>
            </a:lvl2pPr>
            <a:lvl3pPr marL="1371600" indent="0">
              <a:lnSpc>
                <a:spcPct val="100000"/>
              </a:lnSpc>
              <a:buFontTx/>
              <a:buNone/>
              <a:defRPr/>
            </a:lvl3pPr>
            <a:lvl4pPr marL="2057400" indent="0">
              <a:lnSpc>
                <a:spcPct val="100000"/>
              </a:lnSpc>
              <a:buFontTx/>
              <a:buNone/>
              <a:defRPr/>
            </a:lvl4pPr>
            <a:lvl5pPr marL="2743200" indent="0">
              <a:lnSpc>
                <a:spcPct val="100000"/>
              </a:lnSpc>
              <a:buFontTx/>
              <a:buNone/>
              <a:defRPr/>
            </a:lvl5pPr>
          </a:lstStyle>
          <a:p>
            <a:pPr lvl="0"/>
            <a:r>
              <a:rPr lang="en-GB"/>
              <a:t>Add title here</a:t>
            </a:r>
            <a:endParaRPr lang="en-LT"/>
          </a:p>
        </p:txBody>
      </p:sp>
      <p:sp>
        <p:nvSpPr>
          <p:cNvPr id="29" name="Text Placeholder 28">
            <a:extLst>
              <a:ext uri="{FF2B5EF4-FFF2-40B4-BE49-F238E27FC236}">
                <a16:creationId xmlns:a16="http://schemas.microsoft.com/office/drawing/2014/main" id="{025B1145-EF30-4E1C-8CCB-AA906D0B0E0E}"/>
              </a:ext>
            </a:extLst>
          </p:cNvPr>
          <p:cNvSpPr>
            <a:spLocks noGrp="1"/>
          </p:cNvSpPr>
          <p:nvPr>
            <p:ph type="body" sz="quarter" idx="21" hasCustomPrompt="1"/>
          </p:nvPr>
        </p:nvSpPr>
        <p:spPr>
          <a:xfrm>
            <a:off x="5475076" y="2697728"/>
            <a:ext cx="3308279" cy="468467"/>
          </a:xfrm>
        </p:spPr>
        <p:txBody>
          <a:bodyPr anchor="t">
            <a:normAutofit/>
          </a:bodyPr>
          <a:lstStyle>
            <a:lvl1pPr marL="0" indent="0">
              <a:lnSpc>
                <a:spcPct val="100000"/>
              </a:lnSpc>
              <a:buFontTx/>
              <a:buNone/>
              <a:defRPr sz="2100" b="1"/>
            </a:lvl1pPr>
            <a:lvl2pPr marL="685800" indent="0">
              <a:lnSpc>
                <a:spcPct val="100000"/>
              </a:lnSpc>
              <a:buFontTx/>
              <a:buNone/>
              <a:defRPr/>
            </a:lvl2pPr>
            <a:lvl3pPr marL="1371600" indent="0">
              <a:lnSpc>
                <a:spcPct val="100000"/>
              </a:lnSpc>
              <a:buFontTx/>
              <a:buNone/>
              <a:defRPr/>
            </a:lvl3pPr>
            <a:lvl4pPr marL="2057400" indent="0">
              <a:lnSpc>
                <a:spcPct val="100000"/>
              </a:lnSpc>
              <a:buFontTx/>
              <a:buNone/>
              <a:defRPr/>
            </a:lvl4pPr>
            <a:lvl5pPr marL="2743200" indent="0">
              <a:lnSpc>
                <a:spcPct val="100000"/>
              </a:lnSpc>
              <a:buFontTx/>
              <a:buNone/>
              <a:defRPr/>
            </a:lvl5pPr>
          </a:lstStyle>
          <a:p>
            <a:pPr lvl="0"/>
            <a:r>
              <a:rPr lang="en-GB"/>
              <a:t>Add title here</a:t>
            </a:r>
            <a:endParaRPr lang="en-LT"/>
          </a:p>
        </p:txBody>
      </p:sp>
      <p:sp>
        <p:nvSpPr>
          <p:cNvPr id="30" name="Text Placeholder 28">
            <a:extLst>
              <a:ext uri="{FF2B5EF4-FFF2-40B4-BE49-F238E27FC236}">
                <a16:creationId xmlns:a16="http://schemas.microsoft.com/office/drawing/2014/main" id="{B656D00D-AFEC-8456-79D9-606C4D1CA2BE}"/>
              </a:ext>
            </a:extLst>
          </p:cNvPr>
          <p:cNvSpPr>
            <a:spLocks noGrp="1"/>
          </p:cNvSpPr>
          <p:nvPr>
            <p:ph type="body" sz="quarter" idx="22" hasCustomPrompt="1"/>
          </p:nvPr>
        </p:nvSpPr>
        <p:spPr>
          <a:xfrm>
            <a:off x="9470606" y="2697728"/>
            <a:ext cx="3308279" cy="468467"/>
          </a:xfrm>
        </p:spPr>
        <p:txBody>
          <a:bodyPr anchor="t">
            <a:normAutofit/>
          </a:bodyPr>
          <a:lstStyle>
            <a:lvl1pPr marL="0" indent="0">
              <a:lnSpc>
                <a:spcPct val="100000"/>
              </a:lnSpc>
              <a:buFontTx/>
              <a:buNone/>
              <a:defRPr sz="2100" b="1"/>
            </a:lvl1pPr>
            <a:lvl2pPr marL="685800" indent="0">
              <a:lnSpc>
                <a:spcPct val="100000"/>
              </a:lnSpc>
              <a:buFontTx/>
              <a:buNone/>
              <a:defRPr/>
            </a:lvl2pPr>
            <a:lvl3pPr marL="1371600" indent="0">
              <a:lnSpc>
                <a:spcPct val="100000"/>
              </a:lnSpc>
              <a:buFontTx/>
              <a:buNone/>
              <a:defRPr/>
            </a:lvl3pPr>
            <a:lvl4pPr marL="2057400" indent="0">
              <a:lnSpc>
                <a:spcPct val="100000"/>
              </a:lnSpc>
              <a:buFontTx/>
              <a:buNone/>
              <a:defRPr/>
            </a:lvl4pPr>
            <a:lvl5pPr marL="2743200" indent="0">
              <a:lnSpc>
                <a:spcPct val="100000"/>
              </a:lnSpc>
              <a:buFontTx/>
              <a:buNone/>
              <a:defRPr/>
            </a:lvl5pPr>
          </a:lstStyle>
          <a:p>
            <a:pPr lvl="0"/>
            <a:r>
              <a:rPr lang="en-GB"/>
              <a:t>Add title here</a:t>
            </a:r>
            <a:endParaRPr lang="en-LT"/>
          </a:p>
        </p:txBody>
      </p:sp>
      <p:sp>
        <p:nvSpPr>
          <p:cNvPr id="31" name="Text Placeholder 28">
            <a:extLst>
              <a:ext uri="{FF2B5EF4-FFF2-40B4-BE49-F238E27FC236}">
                <a16:creationId xmlns:a16="http://schemas.microsoft.com/office/drawing/2014/main" id="{808E9F65-5DA9-0D80-D95B-2F59EEF67B71}"/>
              </a:ext>
            </a:extLst>
          </p:cNvPr>
          <p:cNvSpPr>
            <a:spLocks noGrp="1"/>
          </p:cNvSpPr>
          <p:nvPr>
            <p:ph type="body" sz="quarter" idx="23" hasCustomPrompt="1"/>
          </p:nvPr>
        </p:nvSpPr>
        <p:spPr>
          <a:xfrm>
            <a:off x="13474655" y="2697728"/>
            <a:ext cx="3308279" cy="468467"/>
          </a:xfrm>
        </p:spPr>
        <p:txBody>
          <a:bodyPr anchor="t">
            <a:normAutofit/>
          </a:bodyPr>
          <a:lstStyle>
            <a:lvl1pPr marL="0" indent="0">
              <a:lnSpc>
                <a:spcPct val="100000"/>
              </a:lnSpc>
              <a:buFontTx/>
              <a:buNone/>
              <a:defRPr sz="2100" b="1"/>
            </a:lvl1pPr>
            <a:lvl2pPr marL="685800" indent="0">
              <a:lnSpc>
                <a:spcPct val="100000"/>
              </a:lnSpc>
              <a:buFontTx/>
              <a:buNone/>
              <a:defRPr/>
            </a:lvl2pPr>
            <a:lvl3pPr marL="1371600" indent="0">
              <a:lnSpc>
                <a:spcPct val="100000"/>
              </a:lnSpc>
              <a:buFontTx/>
              <a:buNone/>
              <a:defRPr/>
            </a:lvl3pPr>
            <a:lvl4pPr marL="2057400" indent="0">
              <a:lnSpc>
                <a:spcPct val="100000"/>
              </a:lnSpc>
              <a:buFontTx/>
              <a:buNone/>
              <a:defRPr/>
            </a:lvl4pPr>
            <a:lvl5pPr marL="2743200" indent="0">
              <a:lnSpc>
                <a:spcPct val="100000"/>
              </a:lnSpc>
              <a:buFontTx/>
              <a:buNone/>
              <a:defRPr/>
            </a:lvl5pPr>
          </a:lstStyle>
          <a:p>
            <a:pPr lvl="0"/>
            <a:r>
              <a:rPr lang="en-GB"/>
              <a:t>Add title here</a:t>
            </a:r>
            <a:endParaRPr lang="en-LT"/>
          </a:p>
        </p:txBody>
      </p:sp>
      <p:sp>
        <p:nvSpPr>
          <p:cNvPr id="32" name="Text Placeholder 28">
            <a:extLst>
              <a:ext uri="{FF2B5EF4-FFF2-40B4-BE49-F238E27FC236}">
                <a16:creationId xmlns:a16="http://schemas.microsoft.com/office/drawing/2014/main" id="{E312BC71-92DB-A6E9-55F0-F57825CC8982}"/>
              </a:ext>
            </a:extLst>
          </p:cNvPr>
          <p:cNvSpPr>
            <a:spLocks noGrp="1"/>
          </p:cNvSpPr>
          <p:nvPr>
            <p:ph type="body" sz="quarter" idx="24" hasCustomPrompt="1"/>
          </p:nvPr>
        </p:nvSpPr>
        <p:spPr>
          <a:xfrm>
            <a:off x="1471025" y="6139508"/>
            <a:ext cx="3308279" cy="468467"/>
          </a:xfrm>
        </p:spPr>
        <p:txBody>
          <a:bodyPr anchor="t">
            <a:normAutofit/>
          </a:bodyPr>
          <a:lstStyle>
            <a:lvl1pPr marL="0" indent="0">
              <a:lnSpc>
                <a:spcPct val="100000"/>
              </a:lnSpc>
              <a:buFontTx/>
              <a:buNone/>
              <a:defRPr sz="2100" b="1"/>
            </a:lvl1pPr>
            <a:lvl2pPr marL="685800" indent="0">
              <a:lnSpc>
                <a:spcPct val="100000"/>
              </a:lnSpc>
              <a:buFontTx/>
              <a:buNone/>
              <a:defRPr/>
            </a:lvl2pPr>
            <a:lvl3pPr marL="1371600" indent="0">
              <a:lnSpc>
                <a:spcPct val="100000"/>
              </a:lnSpc>
              <a:buFontTx/>
              <a:buNone/>
              <a:defRPr/>
            </a:lvl3pPr>
            <a:lvl4pPr marL="2057400" indent="0">
              <a:lnSpc>
                <a:spcPct val="100000"/>
              </a:lnSpc>
              <a:buFontTx/>
              <a:buNone/>
              <a:defRPr/>
            </a:lvl4pPr>
            <a:lvl5pPr marL="2743200" indent="0">
              <a:lnSpc>
                <a:spcPct val="100000"/>
              </a:lnSpc>
              <a:buFontTx/>
              <a:buNone/>
              <a:defRPr/>
            </a:lvl5pPr>
          </a:lstStyle>
          <a:p>
            <a:pPr lvl="0"/>
            <a:r>
              <a:rPr lang="en-GB"/>
              <a:t>Add title here</a:t>
            </a:r>
            <a:endParaRPr lang="en-LT"/>
          </a:p>
        </p:txBody>
      </p:sp>
      <p:sp>
        <p:nvSpPr>
          <p:cNvPr id="33" name="Text Placeholder 28">
            <a:extLst>
              <a:ext uri="{FF2B5EF4-FFF2-40B4-BE49-F238E27FC236}">
                <a16:creationId xmlns:a16="http://schemas.microsoft.com/office/drawing/2014/main" id="{D8E92C10-D9D7-831D-9CE1-1298CF40BD79}"/>
              </a:ext>
            </a:extLst>
          </p:cNvPr>
          <p:cNvSpPr>
            <a:spLocks noGrp="1"/>
          </p:cNvSpPr>
          <p:nvPr>
            <p:ph type="body" sz="quarter" idx="25" hasCustomPrompt="1"/>
          </p:nvPr>
        </p:nvSpPr>
        <p:spPr>
          <a:xfrm>
            <a:off x="5475076" y="6139508"/>
            <a:ext cx="3308279" cy="468467"/>
          </a:xfrm>
        </p:spPr>
        <p:txBody>
          <a:bodyPr anchor="t">
            <a:normAutofit/>
          </a:bodyPr>
          <a:lstStyle>
            <a:lvl1pPr marL="0" indent="0">
              <a:lnSpc>
                <a:spcPct val="100000"/>
              </a:lnSpc>
              <a:buFontTx/>
              <a:buNone/>
              <a:defRPr sz="2100" b="1"/>
            </a:lvl1pPr>
            <a:lvl2pPr marL="685800" indent="0">
              <a:lnSpc>
                <a:spcPct val="100000"/>
              </a:lnSpc>
              <a:buFontTx/>
              <a:buNone/>
              <a:defRPr/>
            </a:lvl2pPr>
            <a:lvl3pPr marL="1371600" indent="0">
              <a:lnSpc>
                <a:spcPct val="100000"/>
              </a:lnSpc>
              <a:buFontTx/>
              <a:buNone/>
              <a:defRPr/>
            </a:lvl3pPr>
            <a:lvl4pPr marL="2057400" indent="0">
              <a:lnSpc>
                <a:spcPct val="100000"/>
              </a:lnSpc>
              <a:buFontTx/>
              <a:buNone/>
              <a:defRPr/>
            </a:lvl4pPr>
            <a:lvl5pPr marL="2743200" indent="0">
              <a:lnSpc>
                <a:spcPct val="100000"/>
              </a:lnSpc>
              <a:buFontTx/>
              <a:buNone/>
              <a:defRPr/>
            </a:lvl5pPr>
          </a:lstStyle>
          <a:p>
            <a:pPr lvl="0"/>
            <a:r>
              <a:rPr lang="en-GB"/>
              <a:t>Add title here</a:t>
            </a:r>
            <a:endParaRPr lang="en-LT"/>
          </a:p>
        </p:txBody>
      </p:sp>
      <p:sp>
        <p:nvSpPr>
          <p:cNvPr id="34" name="Text Placeholder 28">
            <a:extLst>
              <a:ext uri="{FF2B5EF4-FFF2-40B4-BE49-F238E27FC236}">
                <a16:creationId xmlns:a16="http://schemas.microsoft.com/office/drawing/2014/main" id="{00505A22-C00F-69CC-8E49-9963CE6AC8DB}"/>
              </a:ext>
            </a:extLst>
          </p:cNvPr>
          <p:cNvSpPr>
            <a:spLocks noGrp="1"/>
          </p:cNvSpPr>
          <p:nvPr>
            <p:ph type="body" sz="quarter" idx="26" hasCustomPrompt="1"/>
          </p:nvPr>
        </p:nvSpPr>
        <p:spPr>
          <a:xfrm>
            <a:off x="9470606" y="6139508"/>
            <a:ext cx="3308279" cy="468467"/>
          </a:xfrm>
        </p:spPr>
        <p:txBody>
          <a:bodyPr anchor="t">
            <a:normAutofit/>
          </a:bodyPr>
          <a:lstStyle>
            <a:lvl1pPr marL="0" indent="0">
              <a:lnSpc>
                <a:spcPct val="100000"/>
              </a:lnSpc>
              <a:buFontTx/>
              <a:buNone/>
              <a:defRPr sz="2100" b="1"/>
            </a:lvl1pPr>
            <a:lvl2pPr marL="685800" indent="0">
              <a:lnSpc>
                <a:spcPct val="100000"/>
              </a:lnSpc>
              <a:buFontTx/>
              <a:buNone/>
              <a:defRPr/>
            </a:lvl2pPr>
            <a:lvl3pPr marL="1371600" indent="0">
              <a:lnSpc>
                <a:spcPct val="100000"/>
              </a:lnSpc>
              <a:buFontTx/>
              <a:buNone/>
              <a:defRPr/>
            </a:lvl3pPr>
            <a:lvl4pPr marL="2057400" indent="0">
              <a:lnSpc>
                <a:spcPct val="100000"/>
              </a:lnSpc>
              <a:buFontTx/>
              <a:buNone/>
              <a:defRPr/>
            </a:lvl4pPr>
            <a:lvl5pPr marL="2743200" indent="0">
              <a:lnSpc>
                <a:spcPct val="100000"/>
              </a:lnSpc>
              <a:buFontTx/>
              <a:buNone/>
              <a:defRPr/>
            </a:lvl5pPr>
          </a:lstStyle>
          <a:p>
            <a:pPr lvl="0"/>
            <a:r>
              <a:rPr lang="en-GB"/>
              <a:t>Add title here</a:t>
            </a:r>
            <a:endParaRPr lang="en-LT"/>
          </a:p>
        </p:txBody>
      </p:sp>
      <p:sp>
        <p:nvSpPr>
          <p:cNvPr id="35" name="Text Placeholder 28">
            <a:extLst>
              <a:ext uri="{FF2B5EF4-FFF2-40B4-BE49-F238E27FC236}">
                <a16:creationId xmlns:a16="http://schemas.microsoft.com/office/drawing/2014/main" id="{FED66EDC-5CC0-C6D2-6909-E22549389385}"/>
              </a:ext>
            </a:extLst>
          </p:cNvPr>
          <p:cNvSpPr>
            <a:spLocks noGrp="1"/>
          </p:cNvSpPr>
          <p:nvPr>
            <p:ph type="body" sz="quarter" idx="27" hasCustomPrompt="1"/>
          </p:nvPr>
        </p:nvSpPr>
        <p:spPr>
          <a:xfrm>
            <a:off x="13474655" y="6139508"/>
            <a:ext cx="3308279" cy="468467"/>
          </a:xfrm>
        </p:spPr>
        <p:txBody>
          <a:bodyPr anchor="t">
            <a:normAutofit/>
          </a:bodyPr>
          <a:lstStyle>
            <a:lvl1pPr marL="0" indent="0">
              <a:lnSpc>
                <a:spcPct val="100000"/>
              </a:lnSpc>
              <a:buFontTx/>
              <a:buNone/>
              <a:defRPr sz="2100" b="1"/>
            </a:lvl1pPr>
            <a:lvl2pPr marL="685800" indent="0">
              <a:lnSpc>
                <a:spcPct val="100000"/>
              </a:lnSpc>
              <a:buFontTx/>
              <a:buNone/>
              <a:defRPr/>
            </a:lvl2pPr>
            <a:lvl3pPr marL="1371600" indent="0">
              <a:lnSpc>
                <a:spcPct val="100000"/>
              </a:lnSpc>
              <a:buFontTx/>
              <a:buNone/>
              <a:defRPr/>
            </a:lvl3pPr>
            <a:lvl4pPr marL="2057400" indent="0">
              <a:lnSpc>
                <a:spcPct val="100000"/>
              </a:lnSpc>
              <a:buFontTx/>
              <a:buNone/>
              <a:defRPr/>
            </a:lvl4pPr>
            <a:lvl5pPr marL="2743200" indent="0">
              <a:lnSpc>
                <a:spcPct val="100000"/>
              </a:lnSpc>
              <a:buFontTx/>
              <a:buNone/>
              <a:defRPr/>
            </a:lvl5pPr>
          </a:lstStyle>
          <a:p>
            <a:pPr lvl="0"/>
            <a:r>
              <a:rPr lang="en-GB"/>
              <a:t>Add title here</a:t>
            </a:r>
            <a:endParaRPr lang="en-LT"/>
          </a:p>
        </p:txBody>
      </p:sp>
    </p:spTree>
    <p:extLst>
      <p:ext uri="{BB962C8B-B14F-4D97-AF65-F5344CB8AC3E}">
        <p14:creationId xmlns:p14="http://schemas.microsoft.com/office/powerpoint/2010/main" val="281558471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_6 block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C38AC0-34C5-4CA2-1D92-FD397901FC09}"/>
              </a:ext>
            </a:extLst>
          </p:cNvPr>
          <p:cNvSpPr>
            <a:spLocks noGrp="1"/>
          </p:cNvSpPr>
          <p:nvPr>
            <p:ph type="title"/>
          </p:nvPr>
        </p:nvSpPr>
        <p:spPr/>
        <p:txBody>
          <a:bodyPr/>
          <a:lstStyle/>
          <a:p>
            <a:r>
              <a:rPr lang="en-GB"/>
              <a:t>Click to edit Master title style</a:t>
            </a:r>
          </a:p>
        </p:txBody>
      </p:sp>
      <p:sp>
        <p:nvSpPr>
          <p:cNvPr id="3" name="Slide Number Placeholder 2">
            <a:extLst>
              <a:ext uri="{FF2B5EF4-FFF2-40B4-BE49-F238E27FC236}">
                <a16:creationId xmlns:a16="http://schemas.microsoft.com/office/drawing/2014/main" id="{86032B03-6E7A-4A2D-80F1-21B5FA060A92}"/>
              </a:ext>
            </a:extLst>
          </p:cNvPr>
          <p:cNvSpPr>
            <a:spLocks noGrp="1"/>
          </p:cNvSpPr>
          <p:nvPr>
            <p:ph type="sldNum" sz="quarter" idx="10"/>
          </p:nvPr>
        </p:nvSpPr>
        <p:spPr/>
        <p:txBody>
          <a:bodyPr/>
          <a:lstStyle/>
          <a:p>
            <a:fld id="{B7BD53AE-7240-4391-874D-1B91F412B7AB}" type="slidenum">
              <a:rPr lang="en-US" smtClean="0"/>
              <a:t>‹#›</a:t>
            </a:fld>
            <a:endParaRPr lang="en-US"/>
          </a:p>
        </p:txBody>
      </p:sp>
      <p:sp>
        <p:nvSpPr>
          <p:cNvPr id="4" name="Rectangle: Rounded Corners 41">
            <a:extLst>
              <a:ext uri="{FF2B5EF4-FFF2-40B4-BE49-F238E27FC236}">
                <a16:creationId xmlns:a16="http://schemas.microsoft.com/office/drawing/2014/main" id="{4EF02BA2-F04F-40B2-3202-C8F5A2C0916E}"/>
              </a:ext>
            </a:extLst>
          </p:cNvPr>
          <p:cNvSpPr/>
          <p:nvPr/>
        </p:nvSpPr>
        <p:spPr>
          <a:xfrm>
            <a:off x="1172107" y="2244405"/>
            <a:ext cx="5182088" cy="3272220"/>
          </a:xfrm>
          <a:prstGeom prst="roundRect">
            <a:avLst>
              <a:gd name="adj" fmla="val 2221"/>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p>
        </p:txBody>
      </p:sp>
      <p:sp>
        <p:nvSpPr>
          <p:cNvPr id="5" name="Rectangle: Rounded Corners 29">
            <a:extLst>
              <a:ext uri="{FF2B5EF4-FFF2-40B4-BE49-F238E27FC236}">
                <a16:creationId xmlns:a16="http://schemas.microsoft.com/office/drawing/2014/main" id="{A02B553E-D571-ECEE-27C9-323272332CFA}"/>
              </a:ext>
            </a:extLst>
          </p:cNvPr>
          <p:cNvSpPr/>
          <p:nvPr/>
        </p:nvSpPr>
        <p:spPr>
          <a:xfrm>
            <a:off x="6510359" y="2267000"/>
            <a:ext cx="5182088" cy="3272220"/>
          </a:xfrm>
          <a:prstGeom prst="roundRect">
            <a:avLst>
              <a:gd name="adj" fmla="val 2221"/>
            </a:avLst>
          </a:prstGeom>
          <a:solidFill>
            <a:srgbClr val="B2B7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920"/>
              </a:lnSpc>
            </a:pPr>
            <a:endParaRPr lang="en-US" sz="4050">
              <a:solidFill>
                <a:srgbClr val="000000"/>
              </a:solidFill>
            </a:endParaRPr>
          </a:p>
        </p:txBody>
      </p:sp>
      <p:sp>
        <p:nvSpPr>
          <p:cNvPr id="6" name="Rectangle: Rounded Corners 36">
            <a:extLst>
              <a:ext uri="{FF2B5EF4-FFF2-40B4-BE49-F238E27FC236}">
                <a16:creationId xmlns:a16="http://schemas.microsoft.com/office/drawing/2014/main" id="{05E121E3-1818-1765-7F10-1B5C0B6234B5}"/>
              </a:ext>
            </a:extLst>
          </p:cNvPr>
          <p:cNvSpPr/>
          <p:nvPr/>
        </p:nvSpPr>
        <p:spPr>
          <a:xfrm>
            <a:off x="6510359" y="5700068"/>
            <a:ext cx="5182088" cy="3272220"/>
          </a:xfrm>
          <a:prstGeom prst="roundRect">
            <a:avLst>
              <a:gd name="adj" fmla="val 2221"/>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920"/>
              </a:lnSpc>
            </a:pPr>
            <a:endParaRPr lang="en-US" sz="4050">
              <a:solidFill>
                <a:srgbClr val="000000"/>
              </a:solidFill>
            </a:endParaRPr>
          </a:p>
        </p:txBody>
      </p:sp>
      <p:sp>
        <p:nvSpPr>
          <p:cNvPr id="7" name="Rectangle: Rounded Corners 30">
            <a:extLst>
              <a:ext uri="{FF2B5EF4-FFF2-40B4-BE49-F238E27FC236}">
                <a16:creationId xmlns:a16="http://schemas.microsoft.com/office/drawing/2014/main" id="{C01C7796-C653-17D2-9BFE-4ABD8A7FC3D7}"/>
              </a:ext>
            </a:extLst>
          </p:cNvPr>
          <p:cNvSpPr/>
          <p:nvPr/>
        </p:nvSpPr>
        <p:spPr>
          <a:xfrm>
            <a:off x="11848612" y="2267000"/>
            <a:ext cx="5182088" cy="3272220"/>
          </a:xfrm>
          <a:prstGeom prst="roundRect">
            <a:avLst>
              <a:gd name="adj" fmla="val 2221"/>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920"/>
              </a:lnSpc>
            </a:pPr>
            <a:endParaRPr lang="en-US" sz="4050">
              <a:solidFill>
                <a:srgbClr val="000000"/>
              </a:solidFill>
            </a:endParaRPr>
          </a:p>
        </p:txBody>
      </p:sp>
      <p:sp>
        <p:nvSpPr>
          <p:cNvPr id="8" name="Rectangle: Rounded Corners 39">
            <a:extLst>
              <a:ext uri="{FF2B5EF4-FFF2-40B4-BE49-F238E27FC236}">
                <a16:creationId xmlns:a16="http://schemas.microsoft.com/office/drawing/2014/main" id="{451C2359-C98A-1BF8-4017-076A9E0F78A4}"/>
              </a:ext>
            </a:extLst>
          </p:cNvPr>
          <p:cNvSpPr/>
          <p:nvPr/>
        </p:nvSpPr>
        <p:spPr>
          <a:xfrm>
            <a:off x="1172107" y="5700068"/>
            <a:ext cx="5182088" cy="3272220"/>
          </a:xfrm>
          <a:prstGeom prst="roundRect">
            <a:avLst>
              <a:gd name="adj" fmla="val 2221"/>
            </a:avLst>
          </a:prstGeom>
          <a:solidFill>
            <a:srgbClr val="2EF2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920"/>
              </a:lnSpc>
            </a:pPr>
            <a:endParaRPr lang="en-US" sz="4050">
              <a:solidFill>
                <a:srgbClr val="000000"/>
              </a:solidFill>
            </a:endParaRPr>
          </a:p>
        </p:txBody>
      </p:sp>
      <p:sp>
        <p:nvSpPr>
          <p:cNvPr id="9" name="Rectangle: Rounded Corners 37">
            <a:extLst>
              <a:ext uri="{FF2B5EF4-FFF2-40B4-BE49-F238E27FC236}">
                <a16:creationId xmlns:a16="http://schemas.microsoft.com/office/drawing/2014/main" id="{23AD7C1C-5B64-BA38-9678-7CFEA9B8F98C}"/>
              </a:ext>
            </a:extLst>
          </p:cNvPr>
          <p:cNvSpPr/>
          <p:nvPr/>
        </p:nvSpPr>
        <p:spPr>
          <a:xfrm>
            <a:off x="11848612" y="5700068"/>
            <a:ext cx="5182088" cy="3272220"/>
          </a:xfrm>
          <a:prstGeom prst="roundRect">
            <a:avLst>
              <a:gd name="adj" fmla="val 2221"/>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920"/>
              </a:lnSpc>
            </a:pPr>
            <a:endParaRPr lang="en-US" sz="4050">
              <a:solidFill>
                <a:srgbClr val="000000"/>
              </a:solidFill>
            </a:endParaRPr>
          </a:p>
        </p:txBody>
      </p:sp>
      <p:sp>
        <p:nvSpPr>
          <p:cNvPr id="13" name="Text Placeholder 28">
            <a:extLst>
              <a:ext uri="{FF2B5EF4-FFF2-40B4-BE49-F238E27FC236}">
                <a16:creationId xmlns:a16="http://schemas.microsoft.com/office/drawing/2014/main" id="{618ED7FE-5E75-306A-9A94-1A48D1CDC2C2}"/>
              </a:ext>
            </a:extLst>
          </p:cNvPr>
          <p:cNvSpPr>
            <a:spLocks noGrp="1"/>
          </p:cNvSpPr>
          <p:nvPr>
            <p:ph type="body" sz="quarter" idx="12" hasCustomPrompt="1"/>
          </p:nvPr>
        </p:nvSpPr>
        <p:spPr>
          <a:xfrm>
            <a:off x="1471025" y="3424740"/>
            <a:ext cx="4577646" cy="1733985"/>
          </a:xfrm>
        </p:spPr>
        <p:txBody>
          <a:bodyPr anchor="t">
            <a:normAutofit/>
          </a:bodyPr>
          <a:lstStyle>
            <a:lvl1pPr marL="0" indent="0">
              <a:lnSpc>
                <a:spcPct val="100000"/>
              </a:lnSpc>
              <a:buFontTx/>
              <a:buNone/>
              <a:defRPr sz="2100"/>
            </a:lvl1pPr>
            <a:lvl2pPr marL="685800" indent="0">
              <a:lnSpc>
                <a:spcPct val="100000"/>
              </a:lnSpc>
              <a:buFontTx/>
              <a:buNone/>
              <a:defRPr/>
            </a:lvl2pPr>
            <a:lvl3pPr marL="1371600" indent="0">
              <a:lnSpc>
                <a:spcPct val="100000"/>
              </a:lnSpc>
              <a:buFontTx/>
              <a:buNone/>
              <a:defRPr/>
            </a:lvl3pPr>
            <a:lvl4pPr marL="2057400" indent="0">
              <a:lnSpc>
                <a:spcPct val="100000"/>
              </a:lnSpc>
              <a:buFontTx/>
              <a:buNone/>
              <a:defRPr/>
            </a:lvl4pPr>
            <a:lvl5pPr marL="2743200" indent="0">
              <a:lnSpc>
                <a:spcPct val="100000"/>
              </a:lnSpc>
              <a:buFontTx/>
              <a:buNone/>
              <a:defRPr/>
            </a:lvl5pPr>
          </a:lstStyle>
          <a:p>
            <a:pPr lvl="0"/>
            <a:r>
              <a:rPr lang="en-GB"/>
              <a:t>Add text here</a:t>
            </a:r>
            <a:endParaRPr lang="en-LT"/>
          </a:p>
        </p:txBody>
      </p:sp>
      <p:sp>
        <p:nvSpPr>
          <p:cNvPr id="15" name="Text Placeholder 28">
            <a:extLst>
              <a:ext uri="{FF2B5EF4-FFF2-40B4-BE49-F238E27FC236}">
                <a16:creationId xmlns:a16="http://schemas.microsoft.com/office/drawing/2014/main" id="{7F96D671-40E2-EDCD-211A-7D808D21B9F1}"/>
              </a:ext>
            </a:extLst>
          </p:cNvPr>
          <p:cNvSpPr>
            <a:spLocks noGrp="1"/>
          </p:cNvSpPr>
          <p:nvPr>
            <p:ph type="body" sz="quarter" idx="13" hasCustomPrompt="1"/>
          </p:nvPr>
        </p:nvSpPr>
        <p:spPr>
          <a:xfrm>
            <a:off x="6838155" y="3424740"/>
            <a:ext cx="4577646" cy="1733985"/>
          </a:xfrm>
        </p:spPr>
        <p:txBody>
          <a:bodyPr anchor="t">
            <a:normAutofit/>
          </a:bodyPr>
          <a:lstStyle>
            <a:lvl1pPr marL="0" indent="0">
              <a:lnSpc>
                <a:spcPct val="100000"/>
              </a:lnSpc>
              <a:buFontTx/>
              <a:buNone/>
              <a:defRPr sz="2100"/>
            </a:lvl1pPr>
            <a:lvl2pPr marL="685800" indent="0">
              <a:lnSpc>
                <a:spcPct val="100000"/>
              </a:lnSpc>
              <a:buFontTx/>
              <a:buNone/>
              <a:defRPr/>
            </a:lvl2pPr>
            <a:lvl3pPr marL="1371600" indent="0">
              <a:lnSpc>
                <a:spcPct val="100000"/>
              </a:lnSpc>
              <a:buFontTx/>
              <a:buNone/>
              <a:defRPr/>
            </a:lvl3pPr>
            <a:lvl4pPr marL="2057400" indent="0">
              <a:lnSpc>
                <a:spcPct val="100000"/>
              </a:lnSpc>
              <a:buFontTx/>
              <a:buNone/>
              <a:defRPr/>
            </a:lvl4pPr>
            <a:lvl5pPr marL="2743200" indent="0">
              <a:lnSpc>
                <a:spcPct val="100000"/>
              </a:lnSpc>
              <a:buFontTx/>
              <a:buNone/>
              <a:defRPr/>
            </a:lvl5pPr>
          </a:lstStyle>
          <a:p>
            <a:pPr lvl="0"/>
            <a:r>
              <a:rPr lang="en-GB"/>
              <a:t>Add text here</a:t>
            </a:r>
            <a:endParaRPr lang="en-LT"/>
          </a:p>
        </p:txBody>
      </p:sp>
      <p:sp>
        <p:nvSpPr>
          <p:cNvPr id="17" name="Text Placeholder 28">
            <a:extLst>
              <a:ext uri="{FF2B5EF4-FFF2-40B4-BE49-F238E27FC236}">
                <a16:creationId xmlns:a16="http://schemas.microsoft.com/office/drawing/2014/main" id="{6420A0DE-2AFA-D08E-BC3E-42B761E6A362}"/>
              </a:ext>
            </a:extLst>
          </p:cNvPr>
          <p:cNvSpPr>
            <a:spLocks noGrp="1"/>
          </p:cNvSpPr>
          <p:nvPr>
            <p:ph type="body" sz="quarter" idx="14" hasCustomPrompt="1"/>
          </p:nvPr>
        </p:nvSpPr>
        <p:spPr>
          <a:xfrm>
            <a:off x="12179729" y="3424740"/>
            <a:ext cx="4577646" cy="1733985"/>
          </a:xfrm>
        </p:spPr>
        <p:txBody>
          <a:bodyPr anchor="t">
            <a:normAutofit/>
          </a:bodyPr>
          <a:lstStyle>
            <a:lvl1pPr marL="0" indent="0">
              <a:lnSpc>
                <a:spcPct val="100000"/>
              </a:lnSpc>
              <a:buFontTx/>
              <a:buNone/>
              <a:defRPr sz="2100"/>
            </a:lvl1pPr>
            <a:lvl2pPr marL="685800" indent="0">
              <a:lnSpc>
                <a:spcPct val="100000"/>
              </a:lnSpc>
              <a:buFontTx/>
              <a:buNone/>
              <a:defRPr/>
            </a:lvl2pPr>
            <a:lvl3pPr marL="1371600" indent="0">
              <a:lnSpc>
                <a:spcPct val="100000"/>
              </a:lnSpc>
              <a:buFontTx/>
              <a:buNone/>
              <a:defRPr/>
            </a:lvl3pPr>
            <a:lvl4pPr marL="2057400" indent="0">
              <a:lnSpc>
                <a:spcPct val="100000"/>
              </a:lnSpc>
              <a:buFontTx/>
              <a:buNone/>
              <a:defRPr/>
            </a:lvl4pPr>
            <a:lvl5pPr marL="2743200" indent="0">
              <a:lnSpc>
                <a:spcPct val="100000"/>
              </a:lnSpc>
              <a:buFontTx/>
              <a:buNone/>
              <a:defRPr/>
            </a:lvl5pPr>
          </a:lstStyle>
          <a:p>
            <a:pPr lvl="0"/>
            <a:r>
              <a:rPr lang="en-GB"/>
              <a:t>Add text here</a:t>
            </a:r>
            <a:endParaRPr lang="en-LT"/>
          </a:p>
        </p:txBody>
      </p:sp>
      <p:sp>
        <p:nvSpPr>
          <p:cNvPr id="21" name="Text Placeholder 28">
            <a:extLst>
              <a:ext uri="{FF2B5EF4-FFF2-40B4-BE49-F238E27FC236}">
                <a16:creationId xmlns:a16="http://schemas.microsoft.com/office/drawing/2014/main" id="{57914EF3-9298-78DE-AA52-CD148E20BB14}"/>
              </a:ext>
            </a:extLst>
          </p:cNvPr>
          <p:cNvSpPr>
            <a:spLocks noGrp="1"/>
          </p:cNvSpPr>
          <p:nvPr>
            <p:ph type="body" sz="quarter" idx="16" hasCustomPrompt="1"/>
          </p:nvPr>
        </p:nvSpPr>
        <p:spPr>
          <a:xfrm>
            <a:off x="1471025" y="6926154"/>
            <a:ext cx="4577646" cy="1733985"/>
          </a:xfrm>
        </p:spPr>
        <p:txBody>
          <a:bodyPr anchor="t">
            <a:normAutofit/>
          </a:bodyPr>
          <a:lstStyle>
            <a:lvl1pPr marL="0" indent="0">
              <a:lnSpc>
                <a:spcPct val="100000"/>
              </a:lnSpc>
              <a:buFontTx/>
              <a:buNone/>
              <a:defRPr sz="2100"/>
            </a:lvl1pPr>
            <a:lvl2pPr marL="685800" indent="0">
              <a:lnSpc>
                <a:spcPct val="100000"/>
              </a:lnSpc>
              <a:buFontTx/>
              <a:buNone/>
              <a:defRPr/>
            </a:lvl2pPr>
            <a:lvl3pPr marL="1371600" indent="0">
              <a:lnSpc>
                <a:spcPct val="100000"/>
              </a:lnSpc>
              <a:buFontTx/>
              <a:buNone/>
              <a:defRPr/>
            </a:lvl3pPr>
            <a:lvl4pPr marL="2057400" indent="0">
              <a:lnSpc>
                <a:spcPct val="100000"/>
              </a:lnSpc>
              <a:buFontTx/>
              <a:buNone/>
              <a:defRPr/>
            </a:lvl4pPr>
            <a:lvl5pPr marL="2743200" indent="0">
              <a:lnSpc>
                <a:spcPct val="100000"/>
              </a:lnSpc>
              <a:buFontTx/>
              <a:buNone/>
              <a:defRPr/>
            </a:lvl5pPr>
          </a:lstStyle>
          <a:p>
            <a:pPr lvl="0"/>
            <a:r>
              <a:rPr lang="en-GB"/>
              <a:t>Add text here</a:t>
            </a:r>
            <a:endParaRPr lang="en-LT"/>
          </a:p>
        </p:txBody>
      </p:sp>
      <p:sp>
        <p:nvSpPr>
          <p:cNvPr id="23" name="Text Placeholder 28">
            <a:extLst>
              <a:ext uri="{FF2B5EF4-FFF2-40B4-BE49-F238E27FC236}">
                <a16:creationId xmlns:a16="http://schemas.microsoft.com/office/drawing/2014/main" id="{32290FAD-0A4E-E985-6720-32D31AD9C2C6}"/>
              </a:ext>
            </a:extLst>
          </p:cNvPr>
          <p:cNvSpPr>
            <a:spLocks noGrp="1"/>
          </p:cNvSpPr>
          <p:nvPr>
            <p:ph type="body" sz="quarter" idx="17" hasCustomPrompt="1"/>
          </p:nvPr>
        </p:nvSpPr>
        <p:spPr>
          <a:xfrm>
            <a:off x="6838155" y="6926154"/>
            <a:ext cx="4577646" cy="1733985"/>
          </a:xfrm>
        </p:spPr>
        <p:txBody>
          <a:bodyPr anchor="t">
            <a:normAutofit/>
          </a:bodyPr>
          <a:lstStyle>
            <a:lvl1pPr marL="0" indent="0">
              <a:lnSpc>
                <a:spcPct val="100000"/>
              </a:lnSpc>
              <a:buFontTx/>
              <a:buNone/>
              <a:defRPr sz="2100"/>
            </a:lvl1pPr>
            <a:lvl2pPr marL="685800" indent="0">
              <a:lnSpc>
                <a:spcPct val="100000"/>
              </a:lnSpc>
              <a:buFontTx/>
              <a:buNone/>
              <a:defRPr/>
            </a:lvl2pPr>
            <a:lvl3pPr marL="1371600" indent="0">
              <a:lnSpc>
                <a:spcPct val="100000"/>
              </a:lnSpc>
              <a:buFontTx/>
              <a:buNone/>
              <a:defRPr/>
            </a:lvl3pPr>
            <a:lvl4pPr marL="2057400" indent="0">
              <a:lnSpc>
                <a:spcPct val="100000"/>
              </a:lnSpc>
              <a:buFontTx/>
              <a:buNone/>
              <a:defRPr/>
            </a:lvl4pPr>
            <a:lvl5pPr marL="2743200" indent="0">
              <a:lnSpc>
                <a:spcPct val="100000"/>
              </a:lnSpc>
              <a:buFontTx/>
              <a:buNone/>
              <a:defRPr/>
            </a:lvl5pPr>
          </a:lstStyle>
          <a:p>
            <a:pPr lvl="0"/>
            <a:r>
              <a:rPr lang="en-GB"/>
              <a:t>Add text here</a:t>
            </a:r>
            <a:endParaRPr lang="en-LT"/>
          </a:p>
        </p:txBody>
      </p:sp>
      <p:sp>
        <p:nvSpPr>
          <p:cNvPr id="25" name="Text Placeholder 28">
            <a:extLst>
              <a:ext uri="{FF2B5EF4-FFF2-40B4-BE49-F238E27FC236}">
                <a16:creationId xmlns:a16="http://schemas.microsoft.com/office/drawing/2014/main" id="{03953ED4-1541-FB6A-9179-6BA279391ED8}"/>
              </a:ext>
            </a:extLst>
          </p:cNvPr>
          <p:cNvSpPr>
            <a:spLocks noGrp="1"/>
          </p:cNvSpPr>
          <p:nvPr>
            <p:ph type="body" sz="quarter" idx="18" hasCustomPrompt="1"/>
          </p:nvPr>
        </p:nvSpPr>
        <p:spPr>
          <a:xfrm>
            <a:off x="12179729" y="6926154"/>
            <a:ext cx="4577646" cy="1733985"/>
          </a:xfrm>
        </p:spPr>
        <p:txBody>
          <a:bodyPr anchor="t">
            <a:normAutofit/>
          </a:bodyPr>
          <a:lstStyle>
            <a:lvl1pPr marL="0" indent="0">
              <a:lnSpc>
                <a:spcPct val="100000"/>
              </a:lnSpc>
              <a:buFontTx/>
              <a:buNone/>
              <a:defRPr sz="2100"/>
            </a:lvl1pPr>
            <a:lvl2pPr marL="685800" indent="0">
              <a:lnSpc>
                <a:spcPct val="100000"/>
              </a:lnSpc>
              <a:buFontTx/>
              <a:buNone/>
              <a:defRPr/>
            </a:lvl2pPr>
            <a:lvl3pPr marL="1371600" indent="0">
              <a:lnSpc>
                <a:spcPct val="100000"/>
              </a:lnSpc>
              <a:buFontTx/>
              <a:buNone/>
              <a:defRPr/>
            </a:lvl3pPr>
            <a:lvl4pPr marL="2057400" indent="0">
              <a:lnSpc>
                <a:spcPct val="100000"/>
              </a:lnSpc>
              <a:buFontTx/>
              <a:buNone/>
              <a:defRPr/>
            </a:lvl4pPr>
            <a:lvl5pPr marL="2743200" indent="0">
              <a:lnSpc>
                <a:spcPct val="100000"/>
              </a:lnSpc>
              <a:buFontTx/>
              <a:buNone/>
              <a:defRPr/>
            </a:lvl5pPr>
          </a:lstStyle>
          <a:p>
            <a:pPr lvl="0"/>
            <a:r>
              <a:rPr lang="en-GB"/>
              <a:t>Add text here</a:t>
            </a:r>
            <a:endParaRPr lang="en-LT"/>
          </a:p>
        </p:txBody>
      </p:sp>
      <p:sp>
        <p:nvSpPr>
          <p:cNvPr id="10" name="Text Placeholder 28">
            <a:extLst>
              <a:ext uri="{FF2B5EF4-FFF2-40B4-BE49-F238E27FC236}">
                <a16:creationId xmlns:a16="http://schemas.microsoft.com/office/drawing/2014/main" id="{D843A831-1EC5-DD7E-0478-7999F67C2433}"/>
              </a:ext>
            </a:extLst>
          </p:cNvPr>
          <p:cNvSpPr>
            <a:spLocks noGrp="1"/>
          </p:cNvSpPr>
          <p:nvPr>
            <p:ph type="body" sz="quarter" idx="20" hasCustomPrompt="1"/>
          </p:nvPr>
        </p:nvSpPr>
        <p:spPr>
          <a:xfrm>
            <a:off x="1471025" y="2697728"/>
            <a:ext cx="4577646" cy="468467"/>
          </a:xfrm>
        </p:spPr>
        <p:txBody>
          <a:bodyPr anchor="t">
            <a:normAutofit/>
          </a:bodyPr>
          <a:lstStyle>
            <a:lvl1pPr marL="0" indent="0">
              <a:lnSpc>
                <a:spcPct val="100000"/>
              </a:lnSpc>
              <a:buFontTx/>
              <a:buNone/>
              <a:defRPr sz="2100" b="1"/>
            </a:lvl1pPr>
            <a:lvl2pPr marL="685800" indent="0">
              <a:lnSpc>
                <a:spcPct val="100000"/>
              </a:lnSpc>
              <a:buFontTx/>
              <a:buNone/>
              <a:defRPr/>
            </a:lvl2pPr>
            <a:lvl3pPr marL="1371600" indent="0">
              <a:lnSpc>
                <a:spcPct val="100000"/>
              </a:lnSpc>
              <a:buFontTx/>
              <a:buNone/>
              <a:defRPr/>
            </a:lvl3pPr>
            <a:lvl4pPr marL="2057400" indent="0">
              <a:lnSpc>
                <a:spcPct val="100000"/>
              </a:lnSpc>
              <a:buFontTx/>
              <a:buNone/>
              <a:defRPr/>
            </a:lvl4pPr>
            <a:lvl5pPr marL="2743200" indent="0">
              <a:lnSpc>
                <a:spcPct val="100000"/>
              </a:lnSpc>
              <a:buFontTx/>
              <a:buNone/>
              <a:defRPr/>
            </a:lvl5pPr>
          </a:lstStyle>
          <a:p>
            <a:pPr lvl="0"/>
            <a:r>
              <a:rPr lang="en-GB"/>
              <a:t>Add title here</a:t>
            </a:r>
            <a:endParaRPr lang="en-LT"/>
          </a:p>
        </p:txBody>
      </p:sp>
      <p:sp>
        <p:nvSpPr>
          <p:cNvPr id="11" name="Text Placeholder 28">
            <a:extLst>
              <a:ext uri="{FF2B5EF4-FFF2-40B4-BE49-F238E27FC236}">
                <a16:creationId xmlns:a16="http://schemas.microsoft.com/office/drawing/2014/main" id="{0B9858AD-9A85-AEA1-181D-553649723B4F}"/>
              </a:ext>
            </a:extLst>
          </p:cNvPr>
          <p:cNvSpPr>
            <a:spLocks noGrp="1"/>
          </p:cNvSpPr>
          <p:nvPr>
            <p:ph type="body" sz="quarter" idx="24" hasCustomPrompt="1"/>
          </p:nvPr>
        </p:nvSpPr>
        <p:spPr>
          <a:xfrm>
            <a:off x="1471025" y="6139508"/>
            <a:ext cx="4577646" cy="468467"/>
          </a:xfrm>
        </p:spPr>
        <p:txBody>
          <a:bodyPr anchor="t">
            <a:normAutofit/>
          </a:bodyPr>
          <a:lstStyle>
            <a:lvl1pPr marL="0" indent="0">
              <a:lnSpc>
                <a:spcPct val="100000"/>
              </a:lnSpc>
              <a:buFontTx/>
              <a:buNone/>
              <a:defRPr sz="2100" b="1"/>
            </a:lvl1pPr>
            <a:lvl2pPr marL="685800" indent="0">
              <a:lnSpc>
                <a:spcPct val="100000"/>
              </a:lnSpc>
              <a:buFontTx/>
              <a:buNone/>
              <a:defRPr/>
            </a:lvl2pPr>
            <a:lvl3pPr marL="1371600" indent="0">
              <a:lnSpc>
                <a:spcPct val="100000"/>
              </a:lnSpc>
              <a:buFontTx/>
              <a:buNone/>
              <a:defRPr/>
            </a:lvl3pPr>
            <a:lvl4pPr marL="2057400" indent="0">
              <a:lnSpc>
                <a:spcPct val="100000"/>
              </a:lnSpc>
              <a:buFontTx/>
              <a:buNone/>
              <a:defRPr/>
            </a:lvl4pPr>
            <a:lvl5pPr marL="2743200" indent="0">
              <a:lnSpc>
                <a:spcPct val="100000"/>
              </a:lnSpc>
              <a:buFontTx/>
              <a:buNone/>
              <a:defRPr/>
            </a:lvl5pPr>
          </a:lstStyle>
          <a:p>
            <a:pPr lvl="0"/>
            <a:r>
              <a:rPr lang="en-GB"/>
              <a:t>Add title here</a:t>
            </a:r>
            <a:endParaRPr lang="en-LT"/>
          </a:p>
        </p:txBody>
      </p:sp>
      <p:sp>
        <p:nvSpPr>
          <p:cNvPr id="18" name="Text Placeholder 28">
            <a:extLst>
              <a:ext uri="{FF2B5EF4-FFF2-40B4-BE49-F238E27FC236}">
                <a16:creationId xmlns:a16="http://schemas.microsoft.com/office/drawing/2014/main" id="{8D69F5D8-0F6F-FB53-5AD6-EFE79DE6FA65}"/>
              </a:ext>
            </a:extLst>
          </p:cNvPr>
          <p:cNvSpPr>
            <a:spLocks noGrp="1"/>
          </p:cNvSpPr>
          <p:nvPr>
            <p:ph type="body" sz="quarter" idx="25" hasCustomPrompt="1"/>
          </p:nvPr>
        </p:nvSpPr>
        <p:spPr>
          <a:xfrm>
            <a:off x="6812597" y="2697728"/>
            <a:ext cx="4577646" cy="468467"/>
          </a:xfrm>
        </p:spPr>
        <p:txBody>
          <a:bodyPr anchor="t">
            <a:normAutofit/>
          </a:bodyPr>
          <a:lstStyle>
            <a:lvl1pPr marL="0" indent="0">
              <a:lnSpc>
                <a:spcPct val="100000"/>
              </a:lnSpc>
              <a:buFontTx/>
              <a:buNone/>
              <a:defRPr sz="2100" b="1"/>
            </a:lvl1pPr>
            <a:lvl2pPr marL="685800" indent="0">
              <a:lnSpc>
                <a:spcPct val="100000"/>
              </a:lnSpc>
              <a:buFontTx/>
              <a:buNone/>
              <a:defRPr/>
            </a:lvl2pPr>
            <a:lvl3pPr marL="1371600" indent="0">
              <a:lnSpc>
                <a:spcPct val="100000"/>
              </a:lnSpc>
              <a:buFontTx/>
              <a:buNone/>
              <a:defRPr/>
            </a:lvl3pPr>
            <a:lvl4pPr marL="2057400" indent="0">
              <a:lnSpc>
                <a:spcPct val="100000"/>
              </a:lnSpc>
              <a:buFontTx/>
              <a:buNone/>
              <a:defRPr/>
            </a:lvl4pPr>
            <a:lvl5pPr marL="2743200" indent="0">
              <a:lnSpc>
                <a:spcPct val="100000"/>
              </a:lnSpc>
              <a:buFontTx/>
              <a:buNone/>
              <a:defRPr/>
            </a:lvl5pPr>
          </a:lstStyle>
          <a:p>
            <a:pPr lvl="0"/>
            <a:r>
              <a:rPr lang="en-GB"/>
              <a:t>Add title here</a:t>
            </a:r>
            <a:endParaRPr lang="en-LT"/>
          </a:p>
        </p:txBody>
      </p:sp>
      <p:sp>
        <p:nvSpPr>
          <p:cNvPr id="19" name="Text Placeholder 28">
            <a:extLst>
              <a:ext uri="{FF2B5EF4-FFF2-40B4-BE49-F238E27FC236}">
                <a16:creationId xmlns:a16="http://schemas.microsoft.com/office/drawing/2014/main" id="{41D818FA-ABCF-3134-60E6-83D6433EE309}"/>
              </a:ext>
            </a:extLst>
          </p:cNvPr>
          <p:cNvSpPr>
            <a:spLocks noGrp="1"/>
          </p:cNvSpPr>
          <p:nvPr>
            <p:ph type="body" sz="quarter" idx="26" hasCustomPrompt="1"/>
          </p:nvPr>
        </p:nvSpPr>
        <p:spPr>
          <a:xfrm>
            <a:off x="6812597" y="6139508"/>
            <a:ext cx="4577646" cy="468467"/>
          </a:xfrm>
        </p:spPr>
        <p:txBody>
          <a:bodyPr anchor="t">
            <a:normAutofit/>
          </a:bodyPr>
          <a:lstStyle>
            <a:lvl1pPr marL="0" indent="0">
              <a:lnSpc>
                <a:spcPct val="100000"/>
              </a:lnSpc>
              <a:buFontTx/>
              <a:buNone/>
              <a:defRPr sz="2100" b="1"/>
            </a:lvl1pPr>
            <a:lvl2pPr marL="685800" indent="0">
              <a:lnSpc>
                <a:spcPct val="100000"/>
              </a:lnSpc>
              <a:buFontTx/>
              <a:buNone/>
              <a:defRPr/>
            </a:lvl2pPr>
            <a:lvl3pPr marL="1371600" indent="0">
              <a:lnSpc>
                <a:spcPct val="100000"/>
              </a:lnSpc>
              <a:buFontTx/>
              <a:buNone/>
              <a:defRPr/>
            </a:lvl3pPr>
            <a:lvl4pPr marL="2057400" indent="0">
              <a:lnSpc>
                <a:spcPct val="100000"/>
              </a:lnSpc>
              <a:buFontTx/>
              <a:buNone/>
              <a:defRPr/>
            </a:lvl4pPr>
            <a:lvl5pPr marL="2743200" indent="0">
              <a:lnSpc>
                <a:spcPct val="100000"/>
              </a:lnSpc>
              <a:buFontTx/>
              <a:buNone/>
              <a:defRPr/>
            </a:lvl5pPr>
          </a:lstStyle>
          <a:p>
            <a:pPr lvl="0"/>
            <a:r>
              <a:rPr lang="en-GB"/>
              <a:t>Add title here</a:t>
            </a:r>
            <a:endParaRPr lang="en-LT"/>
          </a:p>
        </p:txBody>
      </p:sp>
      <p:sp>
        <p:nvSpPr>
          <p:cNvPr id="26" name="Text Placeholder 28">
            <a:extLst>
              <a:ext uri="{FF2B5EF4-FFF2-40B4-BE49-F238E27FC236}">
                <a16:creationId xmlns:a16="http://schemas.microsoft.com/office/drawing/2014/main" id="{F0588C88-79E6-DCE1-E5B0-6EEDF59CA343}"/>
              </a:ext>
            </a:extLst>
          </p:cNvPr>
          <p:cNvSpPr>
            <a:spLocks noGrp="1"/>
          </p:cNvSpPr>
          <p:nvPr>
            <p:ph type="body" sz="quarter" idx="27" hasCustomPrompt="1"/>
          </p:nvPr>
        </p:nvSpPr>
        <p:spPr>
          <a:xfrm>
            <a:off x="12171207" y="2697728"/>
            <a:ext cx="4577646" cy="468467"/>
          </a:xfrm>
        </p:spPr>
        <p:txBody>
          <a:bodyPr anchor="t">
            <a:normAutofit/>
          </a:bodyPr>
          <a:lstStyle>
            <a:lvl1pPr marL="0" indent="0">
              <a:lnSpc>
                <a:spcPct val="100000"/>
              </a:lnSpc>
              <a:buFontTx/>
              <a:buNone/>
              <a:defRPr sz="2100" b="1"/>
            </a:lvl1pPr>
            <a:lvl2pPr marL="685800" indent="0">
              <a:lnSpc>
                <a:spcPct val="100000"/>
              </a:lnSpc>
              <a:buFontTx/>
              <a:buNone/>
              <a:defRPr/>
            </a:lvl2pPr>
            <a:lvl3pPr marL="1371600" indent="0">
              <a:lnSpc>
                <a:spcPct val="100000"/>
              </a:lnSpc>
              <a:buFontTx/>
              <a:buNone/>
              <a:defRPr/>
            </a:lvl3pPr>
            <a:lvl4pPr marL="2057400" indent="0">
              <a:lnSpc>
                <a:spcPct val="100000"/>
              </a:lnSpc>
              <a:buFontTx/>
              <a:buNone/>
              <a:defRPr/>
            </a:lvl4pPr>
            <a:lvl5pPr marL="2743200" indent="0">
              <a:lnSpc>
                <a:spcPct val="100000"/>
              </a:lnSpc>
              <a:buFontTx/>
              <a:buNone/>
              <a:defRPr/>
            </a:lvl5pPr>
          </a:lstStyle>
          <a:p>
            <a:pPr lvl="0"/>
            <a:r>
              <a:rPr lang="en-GB"/>
              <a:t>Add title here</a:t>
            </a:r>
            <a:endParaRPr lang="en-LT"/>
          </a:p>
        </p:txBody>
      </p:sp>
      <p:sp>
        <p:nvSpPr>
          <p:cNvPr id="27" name="Text Placeholder 28">
            <a:extLst>
              <a:ext uri="{FF2B5EF4-FFF2-40B4-BE49-F238E27FC236}">
                <a16:creationId xmlns:a16="http://schemas.microsoft.com/office/drawing/2014/main" id="{D94EDFD3-99A7-827D-5B7E-EBDD46E1D2AD}"/>
              </a:ext>
            </a:extLst>
          </p:cNvPr>
          <p:cNvSpPr>
            <a:spLocks noGrp="1"/>
          </p:cNvSpPr>
          <p:nvPr>
            <p:ph type="body" sz="quarter" idx="28" hasCustomPrompt="1"/>
          </p:nvPr>
        </p:nvSpPr>
        <p:spPr>
          <a:xfrm>
            <a:off x="12171207" y="6139508"/>
            <a:ext cx="4577646" cy="468467"/>
          </a:xfrm>
        </p:spPr>
        <p:txBody>
          <a:bodyPr anchor="t">
            <a:normAutofit/>
          </a:bodyPr>
          <a:lstStyle>
            <a:lvl1pPr marL="0" indent="0">
              <a:lnSpc>
                <a:spcPct val="100000"/>
              </a:lnSpc>
              <a:buFontTx/>
              <a:buNone/>
              <a:defRPr sz="2100" b="1"/>
            </a:lvl1pPr>
            <a:lvl2pPr marL="685800" indent="0">
              <a:lnSpc>
                <a:spcPct val="100000"/>
              </a:lnSpc>
              <a:buFontTx/>
              <a:buNone/>
              <a:defRPr/>
            </a:lvl2pPr>
            <a:lvl3pPr marL="1371600" indent="0">
              <a:lnSpc>
                <a:spcPct val="100000"/>
              </a:lnSpc>
              <a:buFontTx/>
              <a:buNone/>
              <a:defRPr/>
            </a:lvl3pPr>
            <a:lvl4pPr marL="2057400" indent="0">
              <a:lnSpc>
                <a:spcPct val="100000"/>
              </a:lnSpc>
              <a:buFontTx/>
              <a:buNone/>
              <a:defRPr/>
            </a:lvl4pPr>
            <a:lvl5pPr marL="2743200" indent="0">
              <a:lnSpc>
                <a:spcPct val="100000"/>
              </a:lnSpc>
              <a:buFontTx/>
              <a:buNone/>
              <a:defRPr/>
            </a:lvl5pPr>
          </a:lstStyle>
          <a:p>
            <a:pPr lvl="0"/>
            <a:r>
              <a:rPr lang="en-GB"/>
              <a:t>Add title here</a:t>
            </a:r>
            <a:endParaRPr lang="en-LT"/>
          </a:p>
        </p:txBody>
      </p:sp>
    </p:spTree>
    <p:extLst>
      <p:ext uri="{BB962C8B-B14F-4D97-AF65-F5344CB8AC3E}">
        <p14:creationId xmlns:p14="http://schemas.microsoft.com/office/powerpoint/2010/main" val="222457030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title_4 block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C38AC0-34C5-4CA2-1D92-FD397901FC09}"/>
              </a:ext>
            </a:extLst>
          </p:cNvPr>
          <p:cNvSpPr>
            <a:spLocks noGrp="1"/>
          </p:cNvSpPr>
          <p:nvPr>
            <p:ph type="title"/>
          </p:nvPr>
        </p:nvSpPr>
        <p:spPr/>
        <p:txBody>
          <a:bodyPr/>
          <a:lstStyle/>
          <a:p>
            <a:r>
              <a:rPr lang="en-GB"/>
              <a:t>Click to edit Master title style</a:t>
            </a:r>
          </a:p>
        </p:txBody>
      </p:sp>
      <p:sp>
        <p:nvSpPr>
          <p:cNvPr id="3" name="Slide Number Placeholder 2">
            <a:extLst>
              <a:ext uri="{FF2B5EF4-FFF2-40B4-BE49-F238E27FC236}">
                <a16:creationId xmlns:a16="http://schemas.microsoft.com/office/drawing/2014/main" id="{86032B03-6E7A-4A2D-80F1-21B5FA060A92}"/>
              </a:ext>
            </a:extLst>
          </p:cNvPr>
          <p:cNvSpPr>
            <a:spLocks noGrp="1"/>
          </p:cNvSpPr>
          <p:nvPr>
            <p:ph type="sldNum" sz="quarter" idx="10"/>
          </p:nvPr>
        </p:nvSpPr>
        <p:spPr/>
        <p:txBody>
          <a:bodyPr/>
          <a:lstStyle/>
          <a:p>
            <a:fld id="{B7BD53AE-7240-4391-874D-1B91F412B7AB}" type="slidenum">
              <a:rPr lang="en-US" smtClean="0"/>
              <a:t>‹#›</a:t>
            </a:fld>
            <a:endParaRPr lang="en-US"/>
          </a:p>
        </p:txBody>
      </p:sp>
      <p:sp>
        <p:nvSpPr>
          <p:cNvPr id="4" name="Rectangle: Rounded Corners 41">
            <a:extLst>
              <a:ext uri="{FF2B5EF4-FFF2-40B4-BE49-F238E27FC236}">
                <a16:creationId xmlns:a16="http://schemas.microsoft.com/office/drawing/2014/main" id="{4EF02BA2-F04F-40B2-3202-C8F5A2C0916E}"/>
              </a:ext>
            </a:extLst>
          </p:cNvPr>
          <p:cNvSpPr/>
          <p:nvPr/>
        </p:nvSpPr>
        <p:spPr>
          <a:xfrm>
            <a:off x="1172107" y="2244405"/>
            <a:ext cx="7811594" cy="3272220"/>
          </a:xfrm>
          <a:prstGeom prst="roundRect">
            <a:avLst>
              <a:gd name="adj" fmla="val 2221"/>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p>
        </p:txBody>
      </p:sp>
      <p:sp>
        <p:nvSpPr>
          <p:cNvPr id="5" name="Rectangle: Rounded Corners 29">
            <a:extLst>
              <a:ext uri="{FF2B5EF4-FFF2-40B4-BE49-F238E27FC236}">
                <a16:creationId xmlns:a16="http://schemas.microsoft.com/office/drawing/2014/main" id="{A02B553E-D571-ECEE-27C9-323272332CFA}"/>
              </a:ext>
            </a:extLst>
          </p:cNvPr>
          <p:cNvSpPr/>
          <p:nvPr/>
        </p:nvSpPr>
        <p:spPr>
          <a:xfrm>
            <a:off x="9219107" y="2267000"/>
            <a:ext cx="7811594" cy="3272220"/>
          </a:xfrm>
          <a:prstGeom prst="roundRect">
            <a:avLst>
              <a:gd name="adj" fmla="val 2221"/>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920"/>
              </a:lnSpc>
            </a:pPr>
            <a:endParaRPr lang="en-US" sz="4050">
              <a:solidFill>
                <a:srgbClr val="000000"/>
              </a:solidFill>
            </a:endParaRPr>
          </a:p>
        </p:txBody>
      </p:sp>
      <p:sp>
        <p:nvSpPr>
          <p:cNvPr id="6" name="Rectangle: Rounded Corners 36">
            <a:extLst>
              <a:ext uri="{FF2B5EF4-FFF2-40B4-BE49-F238E27FC236}">
                <a16:creationId xmlns:a16="http://schemas.microsoft.com/office/drawing/2014/main" id="{05E121E3-1818-1765-7F10-1B5C0B6234B5}"/>
              </a:ext>
            </a:extLst>
          </p:cNvPr>
          <p:cNvSpPr/>
          <p:nvPr/>
        </p:nvSpPr>
        <p:spPr>
          <a:xfrm>
            <a:off x="9219107" y="5700068"/>
            <a:ext cx="7811594" cy="3272220"/>
          </a:xfrm>
          <a:prstGeom prst="roundRect">
            <a:avLst>
              <a:gd name="adj" fmla="val 2221"/>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920"/>
              </a:lnSpc>
            </a:pPr>
            <a:endParaRPr lang="en-US" sz="4050">
              <a:solidFill>
                <a:srgbClr val="000000"/>
              </a:solidFill>
            </a:endParaRPr>
          </a:p>
        </p:txBody>
      </p:sp>
      <p:sp>
        <p:nvSpPr>
          <p:cNvPr id="8" name="Rectangle: Rounded Corners 39">
            <a:extLst>
              <a:ext uri="{FF2B5EF4-FFF2-40B4-BE49-F238E27FC236}">
                <a16:creationId xmlns:a16="http://schemas.microsoft.com/office/drawing/2014/main" id="{451C2359-C98A-1BF8-4017-076A9E0F78A4}"/>
              </a:ext>
            </a:extLst>
          </p:cNvPr>
          <p:cNvSpPr/>
          <p:nvPr/>
        </p:nvSpPr>
        <p:spPr>
          <a:xfrm>
            <a:off x="1172107" y="5700068"/>
            <a:ext cx="7811594" cy="3272220"/>
          </a:xfrm>
          <a:prstGeom prst="roundRect">
            <a:avLst>
              <a:gd name="adj" fmla="val 2221"/>
            </a:avLst>
          </a:prstGeom>
          <a:solidFill>
            <a:srgbClr val="B2B7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920"/>
              </a:lnSpc>
            </a:pPr>
            <a:endParaRPr lang="en-US" sz="4050">
              <a:solidFill>
                <a:srgbClr val="000000"/>
              </a:solidFill>
            </a:endParaRPr>
          </a:p>
        </p:txBody>
      </p:sp>
      <p:sp>
        <p:nvSpPr>
          <p:cNvPr id="13" name="Text Placeholder 28">
            <a:extLst>
              <a:ext uri="{FF2B5EF4-FFF2-40B4-BE49-F238E27FC236}">
                <a16:creationId xmlns:a16="http://schemas.microsoft.com/office/drawing/2014/main" id="{618ED7FE-5E75-306A-9A94-1A48D1CDC2C2}"/>
              </a:ext>
            </a:extLst>
          </p:cNvPr>
          <p:cNvSpPr>
            <a:spLocks noGrp="1"/>
          </p:cNvSpPr>
          <p:nvPr>
            <p:ph type="body" sz="quarter" idx="12" hasCustomPrompt="1"/>
          </p:nvPr>
        </p:nvSpPr>
        <p:spPr>
          <a:xfrm>
            <a:off x="1471025" y="3458817"/>
            <a:ext cx="7048230" cy="1699908"/>
          </a:xfrm>
        </p:spPr>
        <p:txBody>
          <a:bodyPr anchor="t">
            <a:normAutofit/>
          </a:bodyPr>
          <a:lstStyle>
            <a:lvl1pPr marL="0" indent="0">
              <a:lnSpc>
                <a:spcPct val="100000"/>
              </a:lnSpc>
              <a:buFontTx/>
              <a:buNone/>
              <a:defRPr sz="2100"/>
            </a:lvl1pPr>
            <a:lvl2pPr marL="685800" indent="0">
              <a:lnSpc>
                <a:spcPct val="100000"/>
              </a:lnSpc>
              <a:buFontTx/>
              <a:buNone/>
              <a:defRPr/>
            </a:lvl2pPr>
            <a:lvl3pPr marL="1371600" indent="0">
              <a:lnSpc>
                <a:spcPct val="100000"/>
              </a:lnSpc>
              <a:buFontTx/>
              <a:buNone/>
              <a:defRPr/>
            </a:lvl3pPr>
            <a:lvl4pPr marL="2057400" indent="0">
              <a:lnSpc>
                <a:spcPct val="100000"/>
              </a:lnSpc>
              <a:buFontTx/>
              <a:buNone/>
              <a:defRPr/>
            </a:lvl4pPr>
            <a:lvl5pPr marL="2743200" indent="0">
              <a:lnSpc>
                <a:spcPct val="100000"/>
              </a:lnSpc>
              <a:buFontTx/>
              <a:buNone/>
              <a:defRPr/>
            </a:lvl5pPr>
          </a:lstStyle>
          <a:p>
            <a:pPr lvl="0"/>
            <a:r>
              <a:rPr lang="en-GB"/>
              <a:t>Add text here</a:t>
            </a:r>
            <a:endParaRPr lang="en-LT"/>
          </a:p>
        </p:txBody>
      </p:sp>
      <p:sp>
        <p:nvSpPr>
          <p:cNvPr id="15" name="Text Placeholder 28">
            <a:extLst>
              <a:ext uri="{FF2B5EF4-FFF2-40B4-BE49-F238E27FC236}">
                <a16:creationId xmlns:a16="http://schemas.microsoft.com/office/drawing/2014/main" id="{7F96D671-40E2-EDCD-211A-7D808D21B9F1}"/>
              </a:ext>
            </a:extLst>
          </p:cNvPr>
          <p:cNvSpPr>
            <a:spLocks noGrp="1"/>
          </p:cNvSpPr>
          <p:nvPr>
            <p:ph type="body" sz="quarter" idx="13" hasCustomPrompt="1"/>
          </p:nvPr>
        </p:nvSpPr>
        <p:spPr>
          <a:xfrm>
            <a:off x="9615432" y="3458817"/>
            <a:ext cx="7048230" cy="1699908"/>
          </a:xfrm>
        </p:spPr>
        <p:txBody>
          <a:bodyPr anchor="t">
            <a:normAutofit/>
          </a:bodyPr>
          <a:lstStyle>
            <a:lvl1pPr marL="0" indent="0">
              <a:lnSpc>
                <a:spcPct val="100000"/>
              </a:lnSpc>
              <a:buFontTx/>
              <a:buNone/>
              <a:defRPr sz="2100"/>
            </a:lvl1pPr>
            <a:lvl2pPr marL="685800" indent="0">
              <a:lnSpc>
                <a:spcPct val="100000"/>
              </a:lnSpc>
              <a:buFontTx/>
              <a:buNone/>
              <a:defRPr/>
            </a:lvl2pPr>
            <a:lvl3pPr marL="1371600" indent="0">
              <a:lnSpc>
                <a:spcPct val="100000"/>
              </a:lnSpc>
              <a:buFontTx/>
              <a:buNone/>
              <a:defRPr/>
            </a:lvl3pPr>
            <a:lvl4pPr marL="2057400" indent="0">
              <a:lnSpc>
                <a:spcPct val="100000"/>
              </a:lnSpc>
              <a:buFontTx/>
              <a:buNone/>
              <a:defRPr/>
            </a:lvl4pPr>
            <a:lvl5pPr marL="2743200" indent="0">
              <a:lnSpc>
                <a:spcPct val="100000"/>
              </a:lnSpc>
              <a:buFontTx/>
              <a:buNone/>
              <a:defRPr/>
            </a:lvl5pPr>
          </a:lstStyle>
          <a:p>
            <a:pPr lvl="0"/>
            <a:r>
              <a:rPr lang="en-GB"/>
              <a:t>Add text here</a:t>
            </a:r>
            <a:endParaRPr lang="en-LT"/>
          </a:p>
        </p:txBody>
      </p:sp>
      <p:sp>
        <p:nvSpPr>
          <p:cNvPr id="21" name="Text Placeholder 28">
            <a:extLst>
              <a:ext uri="{FF2B5EF4-FFF2-40B4-BE49-F238E27FC236}">
                <a16:creationId xmlns:a16="http://schemas.microsoft.com/office/drawing/2014/main" id="{57914EF3-9298-78DE-AA52-CD148E20BB14}"/>
              </a:ext>
            </a:extLst>
          </p:cNvPr>
          <p:cNvSpPr>
            <a:spLocks noGrp="1"/>
          </p:cNvSpPr>
          <p:nvPr>
            <p:ph type="body" sz="quarter" idx="16" hasCustomPrompt="1"/>
          </p:nvPr>
        </p:nvSpPr>
        <p:spPr>
          <a:xfrm>
            <a:off x="1471025" y="6960231"/>
            <a:ext cx="7048230" cy="1699908"/>
          </a:xfrm>
        </p:spPr>
        <p:txBody>
          <a:bodyPr anchor="t">
            <a:normAutofit/>
          </a:bodyPr>
          <a:lstStyle>
            <a:lvl1pPr marL="0" indent="0">
              <a:lnSpc>
                <a:spcPct val="100000"/>
              </a:lnSpc>
              <a:buFontTx/>
              <a:buNone/>
              <a:defRPr sz="2100"/>
            </a:lvl1pPr>
            <a:lvl2pPr marL="685800" indent="0">
              <a:lnSpc>
                <a:spcPct val="100000"/>
              </a:lnSpc>
              <a:buFontTx/>
              <a:buNone/>
              <a:defRPr/>
            </a:lvl2pPr>
            <a:lvl3pPr marL="1371600" indent="0">
              <a:lnSpc>
                <a:spcPct val="100000"/>
              </a:lnSpc>
              <a:buFontTx/>
              <a:buNone/>
              <a:defRPr/>
            </a:lvl3pPr>
            <a:lvl4pPr marL="2057400" indent="0">
              <a:lnSpc>
                <a:spcPct val="100000"/>
              </a:lnSpc>
              <a:buFontTx/>
              <a:buNone/>
              <a:defRPr/>
            </a:lvl4pPr>
            <a:lvl5pPr marL="2743200" indent="0">
              <a:lnSpc>
                <a:spcPct val="100000"/>
              </a:lnSpc>
              <a:buFontTx/>
              <a:buNone/>
              <a:defRPr/>
            </a:lvl5pPr>
          </a:lstStyle>
          <a:p>
            <a:pPr lvl="0"/>
            <a:r>
              <a:rPr lang="en-GB"/>
              <a:t>Add text here</a:t>
            </a:r>
            <a:endParaRPr lang="en-LT"/>
          </a:p>
        </p:txBody>
      </p:sp>
      <p:sp>
        <p:nvSpPr>
          <p:cNvPr id="23" name="Text Placeholder 28">
            <a:extLst>
              <a:ext uri="{FF2B5EF4-FFF2-40B4-BE49-F238E27FC236}">
                <a16:creationId xmlns:a16="http://schemas.microsoft.com/office/drawing/2014/main" id="{32290FAD-0A4E-E985-6720-32D31AD9C2C6}"/>
              </a:ext>
            </a:extLst>
          </p:cNvPr>
          <p:cNvSpPr>
            <a:spLocks noGrp="1"/>
          </p:cNvSpPr>
          <p:nvPr>
            <p:ph type="body" sz="quarter" idx="17" hasCustomPrompt="1"/>
          </p:nvPr>
        </p:nvSpPr>
        <p:spPr>
          <a:xfrm>
            <a:off x="9615432" y="6960231"/>
            <a:ext cx="7048230" cy="1699908"/>
          </a:xfrm>
        </p:spPr>
        <p:txBody>
          <a:bodyPr anchor="t">
            <a:normAutofit/>
          </a:bodyPr>
          <a:lstStyle>
            <a:lvl1pPr marL="0" indent="0">
              <a:lnSpc>
                <a:spcPct val="100000"/>
              </a:lnSpc>
              <a:buFontTx/>
              <a:buNone/>
              <a:defRPr sz="2100"/>
            </a:lvl1pPr>
            <a:lvl2pPr marL="685800" indent="0">
              <a:lnSpc>
                <a:spcPct val="100000"/>
              </a:lnSpc>
              <a:buFontTx/>
              <a:buNone/>
              <a:defRPr/>
            </a:lvl2pPr>
            <a:lvl3pPr marL="1371600" indent="0">
              <a:lnSpc>
                <a:spcPct val="100000"/>
              </a:lnSpc>
              <a:buFontTx/>
              <a:buNone/>
              <a:defRPr/>
            </a:lvl3pPr>
            <a:lvl4pPr marL="2057400" indent="0">
              <a:lnSpc>
                <a:spcPct val="100000"/>
              </a:lnSpc>
              <a:buFontTx/>
              <a:buNone/>
              <a:defRPr/>
            </a:lvl4pPr>
            <a:lvl5pPr marL="2743200" indent="0">
              <a:lnSpc>
                <a:spcPct val="100000"/>
              </a:lnSpc>
              <a:buFontTx/>
              <a:buNone/>
              <a:defRPr/>
            </a:lvl5pPr>
          </a:lstStyle>
          <a:p>
            <a:pPr lvl="0"/>
            <a:r>
              <a:rPr lang="en-GB"/>
              <a:t>Add text here</a:t>
            </a:r>
            <a:endParaRPr lang="en-LT"/>
          </a:p>
        </p:txBody>
      </p:sp>
      <p:sp>
        <p:nvSpPr>
          <p:cNvPr id="7" name="Text Placeholder 28">
            <a:extLst>
              <a:ext uri="{FF2B5EF4-FFF2-40B4-BE49-F238E27FC236}">
                <a16:creationId xmlns:a16="http://schemas.microsoft.com/office/drawing/2014/main" id="{DED246E4-C5CC-4A73-2EBF-5561A1F1C060}"/>
              </a:ext>
            </a:extLst>
          </p:cNvPr>
          <p:cNvSpPr>
            <a:spLocks noGrp="1"/>
          </p:cNvSpPr>
          <p:nvPr>
            <p:ph type="body" sz="quarter" idx="20" hasCustomPrompt="1"/>
          </p:nvPr>
        </p:nvSpPr>
        <p:spPr>
          <a:xfrm>
            <a:off x="1471025" y="2697728"/>
            <a:ext cx="7048230" cy="468467"/>
          </a:xfrm>
        </p:spPr>
        <p:txBody>
          <a:bodyPr anchor="t">
            <a:normAutofit/>
          </a:bodyPr>
          <a:lstStyle>
            <a:lvl1pPr marL="0" indent="0">
              <a:lnSpc>
                <a:spcPct val="100000"/>
              </a:lnSpc>
              <a:buFontTx/>
              <a:buNone/>
              <a:defRPr sz="2100" b="1"/>
            </a:lvl1pPr>
            <a:lvl2pPr marL="685800" indent="0">
              <a:lnSpc>
                <a:spcPct val="100000"/>
              </a:lnSpc>
              <a:buFontTx/>
              <a:buNone/>
              <a:defRPr/>
            </a:lvl2pPr>
            <a:lvl3pPr marL="1371600" indent="0">
              <a:lnSpc>
                <a:spcPct val="100000"/>
              </a:lnSpc>
              <a:buFontTx/>
              <a:buNone/>
              <a:defRPr/>
            </a:lvl3pPr>
            <a:lvl4pPr marL="2057400" indent="0">
              <a:lnSpc>
                <a:spcPct val="100000"/>
              </a:lnSpc>
              <a:buFontTx/>
              <a:buNone/>
              <a:defRPr/>
            </a:lvl4pPr>
            <a:lvl5pPr marL="2743200" indent="0">
              <a:lnSpc>
                <a:spcPct val="100000"/>
              </a:lnSpc>
              <a:buFontTx/>
              <a:buNone/>
              <a:defRPr/>
            </a:lvl5pPr>
          </a:lstStyle>
          <a:p>
            <a:pPr lvl="0"/>
            <a:r>
              <a:rPr lang="en-GB"/>
              <a:t>Add title here</a:t>
            </a:r>
            <a:endParaRPr lang="en-LT"/>
          </a:p>
        </p:txBody>
      </p:sp>
      <p:sp>
        <p:nvSpPr>
          <p:cNvPr id="9" name="Text Placeholder 28">
            <a:extLst>
              <a:ext uri="{FF2B5EF4-FFF2-40B4-BE49-F238E27FC236}">
                <a16:creationId xmlns:a16="http://schemas.microsoft.com/office/drawing/2014/main" id="{557DDCFC-6B94-C6DE-3A63-5E9C4AFC72C3}"/>
              </a:ext>
            </a:extLst>
          </p:cNvPr>
          <p:cNvSpPr>
            <a:spLocks noGrp="1"/>
          </p:cNvSpPr>
          <p:nvPr>
            <p:ph type="body" sz="quarter" idx="24" hasCustomPrompt="1"/>
          </p:nvPr>
        </p:nvSpPr>
        <p:spPr>
          <a:xfrm>
            <a:off x="1471025" y="6139508"/>
            <a:ext cx="7048230" cy="468467"/>
          </a:xfrm>
        </p:spPr>
        <p:txBody>
          <a:bodyPr anchor="t">
            <a:normAutofit/>
          </a:bodyPr>
          <a:lstStyle>
            <a:lvl1pPr marL="0" indent="0">
              <a:lnSpc>
                <a:spcPct val="100000"/>
              </a:lnSpc>
              <a:buFontTx/>
              <a:buNone/>
              <a:defRPr sz="2100" b="1"/>
            </a:lvl1pPr>
            <a:lvl2pPr marL="685800" indent="0">
              <a:lnSpc>
                <a:spcPct val="100000"/>
              </a:lnSpc>
              <a:buFontTx/>
              <a:buNone/>
              <a:defRPr/>
            </a:lvl2pPr>
            <a:lvl3pPr marL="1371600" indent="0">
              <a:lnSpc>
                <a:spcPct val="100000"/>
              </a:lnSpc>
              <a:buFontTx/>
              <a:buNone/>
              <a:defRPr/>
            </a:lvl3pPr>
            <a:lvl4pPr marL="2057400" indent="0">
              <a:lnSpc>
                <a:spcPct val="100000"/>
              </a:lnSpc>
              <a:buFontTx/>
              <a:buNone/>
              <a:defRPr/>
            </a:lvl4pPr>
            <a:lvl5pPr marL="2743200" indent="0">
              <a:lnSpc>
                <a:spcPct val="100000"/>
              </a:lnSpc>
              <a:buFontTx/>
              <a:buNone/>
              <a:defRPr/>
            </a:lvl5pPr>
          </a:lstStyle>
          <a:p>
            <a:pPr lvl="0"/>
            <a:r>
              <a:rPr lang="en-GB"/>
              <a:t>Add title here</a:t>
            </a:r>
            <a:endParaRPr lang="en-LT"/>
          </a:p>
        </p:txBody>
      </p:sp>
      <p:sp>
        <p:nvSpPr>
          <p:cNvPr id="10" name="Text Placeholder 28">
            <a:extLst>
              <a:ext uri="{FF2B5EF4-FFF2-40B4-BE49-F238E27FC236}">
                <a16:creationId xmlns:a16="http://schemas.microsoft.com/office/drawing/2014/main" id="{0DFB2A1E-7672-0C36-349D-D40369A2F012}"/>
              </a:ext>
            </a:extLst>
          </p:cNvPr>
          <p:cNvSpPr>
            <a:spLocks noGrp="1"/>
          </p:cNvSpPr>
          <p:nvPr>
            <p:ph type="body" sz="quarter" idx="25" hasCustomPrompt="1"/>
          </p:nvPr>
        </p:nvSpPr>
        <p:spPr>
          <a:xfrm>
            <a:off x="9598393" y="2697728"/>
            <a:ext cx="7065269" cy="468467"/>
          </a:xfrm>
        </p:spPr>
        <p:txBody>
          <a:bodyPr anchor="t">
            <a:normAutofit/>
          </a:bodyPr>
          <a:lstStyle>
            <a:lvl1pPr marL="0" indent="0">
              <a:lnSpc>
                <a:spcPct val="100000"/>
              </a:lnSpc>
              <a:buFontTx/>
              <a:buNone/>
              <a:defRPr sz="2100" b="1"/>
            </a:lvl1pPr>
            <a:lvl2pPr marL="685800" indent="0">
              <a:lnSpc>
                <a:spcPct val="100000"/>
              </a:lnSpc>
              <a:buFontTx/>
              <a:buNone/>
              <a:defRPr/>
            </a:lvl2pPr>
            <a:lvl3pPr marL="1371600" indent="0">
              <a:lnSpc>
                <a:spcPct val="100000"/>
              </a:lnSpc>
              <a:buFontTx/>
              <a:buNone/>
              <a:defRPr/>
            </a:lvl3pPr>
            <a:lvl4pPr marL="2057400" indent="0">
              <a:lnSpc>
                <a:spcPct val="100000"/>
              </a:lnSpc>
              <a:buFontTx/>
              <a:buNone/>
              <a:defRPr/>
            </a:lvl4pPr>
            <a:lvl5pPr marL="2743200" indent="0">
              <a:lnSpc>
                <a:spcPct val="100000"/>
              </a:lnSpc>
              <a:buFontTx/>
              <a:buNone/>
              <a:defRPr/>
            </a:lvl5pPr>
          </a:lstStyle>
          <a:p>
            <a:pPr lvl="0"/>
            <a:r>
              <a:rPr lang="en-GB"/>
              <a:t>Add title here</a:t>
            </a:r>
            <a:endParaRPr lang="en-LT"/>
          </a:p>
        </p:txBody>
      </p:sp>
      <p:sp>
        <p:nvSpPr>
          <p:cNvPr id="11" name="Text Placeholder 28">
            <a:extLst>
              <a:ext uri="{FF2B5EF4-FFF2-40B4-BE49-F238E27FC236}">
                <a16:creationId xmlns:a16="http://schemas.microsoft.com/office/drawing/2014/main" id="{FA6B5D1B-DBA1-296D-E2A5-37749280742B}"/>
              </a:ext>
            </a:extLst>
          </p:cNvPr>
          <p:cNvSpPr>
            <a:spLocks noGrp="1"/>
          </p:cNvSpPr>
          <p:nvPr>
            <p:ph type="body" sz="quarter" idx="26" hasCustomPrompt="1"/>
          </p:nvPr>
        </p:nvSpPr>
        <p:spPr>
          <a:xfrm>
            <a:off x="9598394" y="6139508"/>
            <a:ext cx="7048230" cy="468467"/>
          </a:xfrm>
        </p:spPr>
        <p:txBody>
          <a:bodyPr anchor="t">
            <a:normAutofit/>
          </a:bodyPr>
          <a:lstStyle>
            <a:lvl1pPr marL="0" indent="0">
              <a:lnSpc>
                <a:spcPct val="100000"/>
              </a:lnSpc>
              <a:buFontTx/>
              <a:buNone/>
              <a:defRPr sz="2100" b="1"/>
            </a:lvl1pPr>
            <a:lvl2pPr marL="685800" indent="0">
              <a:lnSpc>
                <a:spcPct val="100000"/>
              </a:lnSpc>
              <a:buFontTx/>
              <a:buNone/>
              <a:defRPr/>
            </a:lvl2pPr>
            <a:lvl3pPr marL="1371600" indent="0">
              <a:lnSpc>
                <a:spcPct val="100000"/>
              </a:lnSpc>
              <a:buFontTx/>
              <a:buNone/>
              <a:defRPr/>
            </a:lvl3pPr>
            <a:lvl4pPr marL="2057400" indent="0">
              <a:lnSpc>
                <a:spcPct val="100000"/>
              </a:lnSpc>
              <a:buFontTx/>
              <a:buNone/>
              <a:defRPr/>
            </a:lvl4pPr>
            <a:lvl5pPr marL="2743200" indent="0">
              <a:lnSpc>
                <a:spcPct val="100000"/>
              </a:lnSpc>
              <a:buFontTx/>
              <a:buNone/>
              <a:defRPr/>
            </a:lvl5pPr>
          </a:lstStyle>
          <a:p>
            <a:pPr lvl="0"/>
            <a:r>
              <a:rPr lang="en-GB"/>
              <a:t>Add title here</a:t>
            </a:r>
            <a:endParaRPr lang="en-LT"/>
          </a:p>
        </p:txBody>
      </p:sp>
    </p:spTree>
    <p:extLst>
      <p:ext uri="{BB962C8B-B14F-4D97-AF65-F5344CB8AC3E}">
        <p14:creationId xmlns:p14="http://schemas.microsoft.com/office/powerpoint/2010/main" val="310950664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41753982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64B18-84A3-41E0-AACB-14A9BDC28899}"/>
              </a:ext>
            </a:extLst>
          </p:cNvPr>
          <p:cNvSpPr>
            <a:spLocks noGrp="1"/>
          </p:cNvSpPr>
          <p:nvPr>
            <p:ph type="title"/>
          </p:nvPr>
        </p:nvSpPr>
        <p:spPr>
          <a:xfrm>
            <a:off x="1257300" y="547689"/>
            <a:ext cx="15773400" cy="1456959"/>
          </a:xfrm>
        </p:spPr>
        <p:txBody>
          <a:bodyPr>
            <a:normAutofit/>
          </a:bodyPr>
          <a:lstStyle>
            <a:lvl1pPr>
              <a:defRPr sz="4200">
                <a:solidFill>
                  <a:srgbClr val="000000"/>
                </a:solidFill>
              </a:defRPr>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AF5E7913-1B15-4831-A492-8FD81DA69D91}"/>
              </a:ext>
            </a:extLst>
          </p:cNvPr>
          <p:cNvSpPr>
            <a:spLocks noGrp="1"/>
          </p:cNvSpPr>
          <p:nvPr>
            <p:ph idx="1"/>
          </p:nvPr>
        </p:nvSpPr>
        <p:spPr>
          <a:xfrm>
            <a:off x="1257300" y="2327764"/>
            <a:ext cx="15773400" cy="6937682"/>
          </a:xfrm>
        </p:spPr>
        <p:txBody>
          <a:bodyPr>
            <a:normAutofit/>
          </a:bodyPr>
          <a:lstStyle>
            <a:lvl1pPr>
              <a:lnSpc>
                <a:spcPts val="3600"/>
              </a:lnSpc>
              <a:buClr>
                <a:schemeClr val="accent1"/>
              </a:buClr>
              <a:defRPr sz="2100">
                <a:solidFill>
                  <a:srgbClr val="000000"/>
                </a:solidFill>
              </a:defRPr>
            </a:lvl1pPr>
            <a:lvl2pPr>
              <a:lnSpc>
                <a:spcPts val="3600"/>
              </a:lnSpc>
              <a:buClr>
                <a:schemeClr val="accent1"/>
              </a:buClr>
              <a:defRPr sz="2100">
                <a:solidFill>
                  <a:srgbClr val="000000"/>
                </a:solidFill>
              </a:defRPr>
            </a:lvl2pPr>
            <a:lvl3pPr>
              <a:lnSpc>
                <a:spcPts val="3600"/>
              </a:lnSpc>
              <a:buClr>
                <a:schemeClr val="accent1"/>
              </a:buClr>
              <a:defRPr sz="2100">
                <a:solidFill>
                  <a:srgbClr val="000000"/>
                </a:solidFill>
              </a:defRPr>
            </a:lvl3pPr>
            <a:lvl4pPr>
              <a:lnSpc>
                <a:spcPts val="3600"/>
              </a:lnSpc>
              <a:buClr>
                <a:schemeClr val="accent1"/>
              </a:buClr>
              <a:defRPr sz="2100">
                <a:solidFill>
                  <a:srgbClr val="000000"/>
                </a:solidFill>
              </a:defRPr>
            </a:lvl4pPr>
            <a:lvl5pPr>
              <a:lnSpc>
                <a:spcPts val="3600"/>
              </a:lnSpc>
              <a:buClr>
                <a:schemeClr val="accent1"/>
              </a:buClr>
              <a:defRPr sz="2100">
                <a:solidFill>
                  <a:srgbClr val="000000"/>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Slide Number Placeholder 5">
            <a:extLst>
              <a:ext uri="{FF2B5EF4-FFF2-40B4-BE49-F238E27FC236}">
                <a16:creationId xmlns:a16="http://schemas.microsoft.com/office/drawing/2014/main" id="{5969DDAB-9674-4BE0-A4A4-AA572ED182DA}"/>
              </a:ext>
            </a:extLst>
          </p:cNvPr>
          <p:cNvSpPr>
            <a:spLocks noGrp="1"/>
          </p:cNvSpPr>
          <p:nvPr>
            <p:ph type="sldNum" sz="quarter" idx="12"/>
          </p:nvPr>
        </p:nvSpPr>
        <p:spPr>
          <a:xfrm>
            <a:off x="12915900" y="9265445"/>
            <a:ext cx="4114800" cy="547688"/>
          </a:xfrm>
        </p:spPr>
        <p:txBody>
          <a:bodyPr/>
          <a:lstStyle/>
          <a:p>
            <a:fld id="{B7BD53AE-7240-4391-874D-1B91F412B7AB}" type="slidenum">
              <a:rPr lang="en-US" smtClean="0"/>
              <a:t>‹#›</a:t>
            </a:fld>
            <a:endParaRPr lang="en-US"/>
          </a:p>
        </p:txBody>
      </p:sp>
    </p:spTree>
    <p:extLst>
      <p:ext uri="{BB962C8B-B14F-4D97-AF65-F5344CB8AC3E}">
        <p14:creationId xmlns:p14="http://schemas.microsoft.com/office/powerpoint/2010/main" val="33916339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obj" preserve="1">
  <p:cSld name="Title and Content + color block left">
    <p:spTree>
      <p:nvGrpSpPr>
        <p:cNvPr id="1" name=""/>
        <p:cNvGrpSpPr/>
        <p:nvPr/>
      </p:nvGrpSpPr>
      <p:grpSpPr>
        <a:xfrm>
          <a:off x="0" y="0"/>
          <a:ext cx="0" cy="0"/>
          <a:chOff x="0" y="0"/>
          <a:chExt cx="0" cy="0"/>
        </a:xfrm>
      </p:grpSpPr>
      <p:sp>
        <p:nvSpPr>
          <p:cNvPr id="4" name="Rounded Rectangle 3" descr="Ray of blue light representing speed">
            <a:extLst>
              <a:ext uri="{FF2B5EF4-FFF2-40B4-BE49-F238E27FC236}">
                <a16:creationId xmlns:a16="http://schemas.microsoft.com/office/drawing/2014/main" id="{8F32B15A-1CE7-00B3-3B68-B6FA0F939CC0}"/>
              </a:ext>
            </a:extLst>
          </p:cNvPr>
          <p:cNvSpPr/>
          <p:nvPr/>
        </p:nvSpPr>
        <p:spPr>
          <a:xfrm>
            <a:off x="1" y="0"/>
            <a:ext cx="5539154" cy="10287000"/>
          </a:xfrm>
          <a:prstGeom prst="roundRect">
            <a:avLst>
              <a:gd name="adj" fmla="val 0"/>
            </a:avLst>
          </a:prstGeom>
          <a:gradFill flip="none" rotWithShape="1">
            <a:gsLst>
              <a:gs pos="0">
                <a:srgbClr val="00EF8E"/>
              </a:gs>
              <a:gs pos="38000">
                <a:schemeClr val="bg1"/>
              </a:gs>
              <a:gs pos="100000">
                <a:srgbClr val="53A2F3"/>
              </a:gs>
            </a:gsLst>
            <a:path path="circle">
              <a:fillToRect l="100000" t="100000"/>
            </a:path>
            <a:tileRect r="-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LT" sz="4050"/>
          </a:p>
        </p:txBody>
      </p:sp>
      <p:sp>
        <p:nvSpPr>
          <p:cNvPr id="2" name="Title 1">
            <a:extLst>
              <a:ext uri="{FF2B5EF4-FFF2-40B4-BE49-F238E27FC236}">
                <a16:creationId xmlns:a16="http://schemas.microsoft.com/office/drawing/2014/main" id="{A4A64B18-84A3-41E0-AACB-14A9BDC28899}"/>
              </a:ext>
            </a:extLst>
          </p:cNvPr>
          <p:cNvSpPr>
            <a:spLocks noGrp="1"/>
          </p:cNvSpPr>
          <p:nvPr>
            <p:ph type="title"/>
          </p:nvPr>
        </p:nvSpPr>
        <p:spPr>
          <a:xfrm>
            <a:off x="7036905" y="1493327"/>
            <a:ext cx="9993795" cy="1456959"/>
          </a:xfrm>
        </p:spPr>
        <p:txBody>
          <a:bodyPr>
            <a:normAutofit/>
          </a:bodyPr>
          <a:lstStyle>
            <a:lvl1pPr>
              <a:defRPr sz="4200" b="1">
                <a:solidFill>
                  <a:schemeClr val="tx1">
                    <a:lumMod val="50000"/>
                  </a:schemeClr>
                </a:solidFill>
              </a:defRPr>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AF5E7913-1B15-4831-A492-8FD81DA69D91}"/>
              </a:ext>
            </a:extLst>
          </p:cNvPr>
          <p:cNvSpPr>
            <a:spLocks noGrp="1"/>
          </p:cNvSpPr>
          <p:nvPr>
            <p:ph idx="1"/>
          </p:nvPr>
        </p:nvSpPr>
        <p:spPr>
          <a:xfrm>
            <a:off x="7036905" y="3411869"/>
            <a:ext cx="9993795" cy="5507792"/>
          </a:xfrm>
        </p:spPr>
        <p:txBody>
          <a:bodyPr>
            <a:normAutofit/>
          </a:bodyPr>
          <a:lstStyle>
            <a:lvl1pPr>
              <a:lnSpc>
                <a:spcPts val="3600"/>
              </a:lnSpc>
              <a:buClr>
                <a:schemeClr val="accent1"/>
              </a:buClr>
              <a:defRPr sz="2100">
                <a:solidFill>
                  <a:schemeClr val="tx1">
                    <a:lumMod val="50000"/>
                  </a:schemeClr>
                </a:solidFill>
              </a:defRPr>
            </a:lvl1pPr>
            <a:lvl2pPr>
              <a:lnSpc>
                <a:spcPts val="3600"/>
              </a:lnSpc>
              <a:buClr>
                <a:schemeClr val="accent1"/>
              </a:buClr>
              <a:defRPr sz="2100">
                <a:solidFill>
                  <a:schemeClr val="tx1">
                    <a:lumMod val="50000"/>
                  </a:schemeClr>
                </a:solidFill>
              </a:defRPr>
            </a:lvl2pPr>
            <a:lvl3pPr>
              <a:lnSpc>
                <a:spcPts val="3600"/>
              </a:lnSpc>
              <a:buClr>
                <a:schemeClr val="accent1"/>
              </a:buClr>
              <a:defRPr sz="2100">
                <a:solidFill>
                  <a:schemeClr val="tx1">
                    <a:lumMod val="50000"/>
                  </a:schemeClr>
                </a:solidFill>
              </a:defRPr>
            </a:lvl3pPr>
            <a:lvl4pPr>
              <a:lnSpc>
                <a:spcPts val="3600"/>
              </a:lnSpc>
              <a:buClr>
                <a:schemeClr val="accent1"/>
              </a:buClr>
              <a:defRPr sz="2100">
                <a:solidFill>
                  <a:schemeClr val="tx1">
                    <a:lumMod val="50000"/>
                  </a:schemeClr>
                </a:solidFill>
              </a:defRPr>
            </a:lvl4pPr>
            <a:lvl5pPr>
              <a:lnSpc>
                <a:spcPts val="3600"/>
              </a:lnSpc>
              <a:buClr>
                <a:schemeClr val="accent1"/>
              </a:buClr>
              <a:defRPr sz="2100">
                <a:solidFill>
                  <a:schemeClr val="tx1">
                    <a:lumMod val="50000"/>
                  </a:schemeClr>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Slide Number Placeholder 5">
            <a:extLst>
              <a:ext uri="{FF2B5EF4-FFF2-40B4-BE49-F238E27FC236}">
                <a16:creationId xmlns:a16="http://schemas.microsoft.com/office/drawing/2014/main" id="{5969DDAB-9674-4BE0-A4A4-AA572ED182DA}"/>
              </a:ext>
            </a:extLst>
          </p:cNvPr>
          <p:cNvSpPr>
            <a:spLocks noGrp="1"/>
          </p:cNvSpPr>
          <p:nvPr>
            <p:ph type="sldNum" sz="quarter" idx="12"/>
          </p:nvPr>
        </p:nvSpPr>
        <p:spPr>
          <a:xfrm>
            <a:off x="12915900" y="9265445"/>
            <a:ext cx="4114800" cy="547688"/>
          </a:xfrm>
        </p:spPr>
        <p:txBody>
          <a:bodyPr/>
          <a:lstStyle/>
          <a:p>
            <a:fld id="{B7BD53AE-7240-4391-874D-1B91F412B7AB}" type="slidenum">
              <a:rPr lang="en-US" smtClean="0"/>
              <a:t>‹#›</a:t>
            </a:fld>
            <a:endParaRPr lang="en-US"/>
          </a:p>
        </p:txBody>
      </p:sp>
      <p:pic>
        <p:nvPicPr>
          <p:cNvPr id="5" name="Picture 16">
            <a:extLst>
              <a:ext uri="{FF2B5EF4-FFF2-40B4-BE49-F238E27FC236}">
                <a16:creationId xmlns:a16="http://schemas.microsoft.com/office/drawing/2014/main" id="{C17CF9E9-3FC8-C2FE-EAF4-8921E1D289EC}"/>
              </a:ext>
            </a:extLst>
          </p:cNvPr>
          <p:cNvPicPr>
            <a:picLocks noChangeAspect="1"/>
          </p:cNvPicPr>
          <p:nvPr/>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5914078" y="675490"/>
            <a:ext cx="1116623" cy="356255"/>
          </a:xfrm>
          <a:prstGeom prst="rect">
            <a:avLst/>
          </a:prstGeom>
        </p:spPr>
      </p:pic>
    </p:spTree>
    <p:extLst>
      <p:ext uri="{BB962C8B-B14F-4D97-AF65-F5344CB8AC3E}">
        <p14:creationId xmlns:p14="http://schemas.microsoft.com/office/powerpoint/2010/main" val="40864326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genda5">
    <p:spTree>
      <p:nvGrpSpPr>
        <p:cNvPr id="1" name=""/>
        <p:cNvGrpSpPr/>
        <p:nvPr/>
      </p:nvGrpSpPr>
      <p:grpSpPr>
        <a:xfrm>
          <a:off x="0" y="0"/>
          <a:ext cx="0" cy="0"/>
          <a:chOff x="0" y="0"/>
          <a:chExt cx="0" cy="0"/>
        </a:xfrm>
      </p:grpSpPr>
      <p:sp>
        <p:nvSpPr>
          <p:cNvPr id="12" name="Rounded Rectangle 11">
            <a:extLst>
              <a:ext uri="{FF2B5EF4-FFF2-40B4-BE49-F238E27FC236}">
                <a16:creationId xmlns:a16="http://schemas.microsoft.com/office/drawing/2014/main" id="{896BD487-CC54-F6C4-A4B4-69AF65E57364}"/>
              </a:ext>
            </a:extLst>
          </p:cNvPr>
          <p:cNvSpPr>
            <a:spLocks/>
          </p:cNvSpPr>
          <p:nvPr userDrawn="1"/>
        </p:nvSpPr>
        <p:spPr>
          <a:xfrm>
            <a:off x="10393172" y="5742028"/>
            <a:ext cx="3690491" cy="4320017"/>
          </a:xfrm>
          <a:prstGeom prst="roundRect">
            <a:avLst>
              <a:gd name="adj" fmla="val 1565"/>
            </a:avLst>
          </a:prstGeom>
          <a:gradFill flip="none" rotWithShape="1">
            <a:gsLst>
              <a:gs pos="0">
                <a:srgbClr val="A9AFF1"/>
              </a:gs>
              <a:gs pos="35000">
                <a:schemeClr val="accent2">
                  <a:lumMod val="0"/>
                  <a:lumOff val="100000"/>
                </a:schemeClr>
              </a:gs>
              <a:gs pos="100000">
                <a:schemeClr val="accent5"/>
              </a:gs>
            </a:gsLst>
            <a:path path="circle">
              <a:fillToRect l="100000" b="100000"/>
            </a:path>
            <a:tileRect t="-100000" r="-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LT" sz="4050"/>
          </a:p>
        </p:txBody>
      </p:sp>
      <p:sp>
        <p:nvSpPr>
          <p:cNvPr id="13" name="Rounded Rectangle 12">
            <a:extLst>
              <a:ext uri="{FF2B5EF4-FFF2-40B4-BE49-F238E27FC236}">
                <a16:creationId xmlns:a16="http://schemas.microsoft.com/office/drawing/2014/main" id="{4A88D67A-B685-B1CB-02ED-6A2B9A80B565}"/>
              </a:ext>
            </a:extLst>
          </p:cNvPr>
          <p:cNvSpPr/>
          <p:nvPr userDrawn="1"/>
        </p:nvSpPr>
        <p:spPr>
          <a:xfrm>
            <a:off x="6434713" y="4962716"/>
            <a:ext cx="3690491" cy="4320017"/>
          </a:xfrm>
          <a:prstGeom prst="roundRect">
            <a:avLst>
              <a:gd name="adj" fmla="val 1565"/>
            </a:avLst>
          </a:prstGeom>
          <a:gradFill flip="none" rotWithShape="1">
            <a:gsLst>
              <a:gs pos="0">
                <a:srgbClr val="00EF8E"/>
              </a:gs>
              <a:gs pos="35000">
                <a:schemeClr val="accent4">
                  <a:lumMod val="0"/>
                  <a:lumOff val="100000"/>
                </a:schemeClr>
              </a:gs>
              <a:gs pos="100000">
                <a:srgbClr val="FFE53B"/>
              </a:gs>
            </a:gsLst>
            <a:path path="circle">
              <a:fillToRect l="100000" t="100000"/>
            </a:path>
            <a:tileRect r="-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LT" sz="4050"/>
          </a:p>
        </p:txBody>
      </p:sp>
      <p:sp>
        <p:nvSpPr>
          <p:cNvPr id="11" name="Rounded Rectangle 10">
            <a:extLst>
              <a:ext uri="{FF2B5EF4-FFF2-40B4-BE49-F238E27FC236}">
                <a16:creationId xmlns:a16="http://schemas.microsoft.com/office/drawing/2014/main" id="{CC0B7BBC-79C0-7269-CDC1-A32CA91E12A8}"/>
              </a:ext>
            </a:extLst>
          </p:cNvPr>
          <p:cNvSpPr/>
          <p:nvPr userDrawn="1"/>
        </p:nvSpPr>
        <p:spPr>
          <a:xfrm>
            <a:off x="14337938" y="3305990"/>
            <a:ext cx="3690491" cy="4320017"/>
          </a:xfrm>
          <a:prstGeom prst="roundRect">
            <a:avLst>
              <a:gd name="adj" fmla="val 1565"/>
            </a:avLst>
          </a:prstGeom>
          <a:gradFill flip="none" rotWithShape="1">
            <a:gsLst>
              <a:gs pos="0">
                <a:schemeClr val="accent5"/>
              </a:gs>
              <a:gs pos="35000">
                <a:schemeClr val="accent4">
                  <a:lumMod val="0"/>
                  <a:lumOff val="100000"/>
                </a:schemeClr>
              </a:gs>
              <a:gs pos="100000">
                <a:srgbClr val="00EF8E"/>
              </a:gs>
            </a:gsLst>
            <a:path path="circle">
              <a:fillToRect r="100000" b="100000"/>
            </a:path>
            <a:tileRect l="-100000" t="-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LT" sz="4050"/>
          </a:p>
        </p:txBody>
      </p:sp>
      <p:sp>
        <p:nvSpPr>
          <p:cNvPr id="2" name="Rounded Rectangle 1">
            <a:extLst>
              <a:ext uri="{FF2B5EF4-FFF2-40B4-BE49-F238E27FC236}">
                <a16:creationId xmlns:a16="http://schemas.microsoft.com/office/drawing/2014/main" id="{2D4016C1-2089-8011-1731-8580140C99F4}"/>
              </a:ext>
            </a:extLst>
          </p:cNvPr>
          <p:cNvSpPr>
            <a:spLocks/>
          </p:cNvSpPr>
          <p:nvPr userDrawn="1"/>
        </p:nvSpPr>
        <p:spPr>
          <a:xfrm>
            <a:off x="10386326" y="1145982"/>
            <a:ext cx="3690491" cy="4320017"/>
          </a:xfrm>
          <a:prstGeom prst="roundRect">
            <a:avLst>
              <a:gd name="adj" fmla="val 1565"/>
            </a:avLst>
          </a:prstGeom>
          <a:gradFill flip="none" rotWithShape="1">
            <a:gsLst>
              <a:gs pos="0">
                <a:srgbClr val="FFE53B"/>
              </a:gs>
              <a:gs pos="35000">
                <a:schemeClr val="accent2">
                  <a:lumMod val="0"/>
                  <a:lumOff val="100000"/>
                </a:schemeClr>
              </a:gs>
              <a:gs pos="100000">
                <a:srgbClr val="A9AFF1"/>
              </a:gs>
            </a:gsLst>
            <a:path path="circle">
              <a:fillToRect t="100000" r="100000"/>
            </a:path>
            <a:tileRect l="-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LT" sz="4050"/>
          </a:p>
        </p:txBody>
      </p:sp>
      <p:sp>
        <p:nvSpPr>
          <p:cNvPr id="3" name="Rounded Rectangle 2" descr="Ray of blue light representing speed">
            <a:extLst>
              <a:ext uri="{FF2B5EF4-FFF2-40B4-BE49-F238E27FC236}">
                <a16:creationId xmlns:a16="http://schemas.microsoft.com/office/drawing/2014/main" id="{61DF97F6-8F77-DE30-8241-895F0EE0DAF2}"/>
              </a:ext>
            </a:extLst>
          </p:cNvPr>
          <p:cNvSpPr/>
          <p:nvPr userDrawn="1"/>
        </p:nvSpPr>
        <p:spPr>
          <a:xfrm>
            <a:off x="6434714" y="366671"/>
            <a:ext cx="3690491" cy="4320017"/>
          </a:xfrm>
          <a:prstGeom prst="roundRect">
            <a:avLst>
              <a:gd name="adj" fmla="val 1565"/>
            </a:avLst>
          </a:prstGeom>
          <a:gradFill flip="none" rotWithShape="1">
            <a:gsLst>
              <a:gs pos="0">
                <a:srgbClr val="00EF8E"/>
              </a:gs>
              <a:gs pos="38000">
                <a:schemeClr val="bg1"/>
              </a:gs>
              <a:gs pos="100000">
                <a:srgbClr val="53A2F3"/>
              </a:gs>
            </a:gsLst>
            <a:path path="circle">
              <a:fillToRect l="100000" t="100000"/>
            </a:path>
            <a:tileRect r="-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LT" sz="4050"/>
          </a:p>
        </p:txBody>
      </p:sp>
      <p:sp>
        <p:nvSpPr>
          <p:cNvPr id="8" name="TextBox 7">
            <a:extLst>
              <a:ext uri="{FF2B5EF4-FFF2-40B4-BE49-F238E27FC236}">
                <a16:creationId xmlns:a16="http://schemas.microsoft.com/office/drawing/2014/main" id="{4FD611B7-3E1D-8E46-39D8-2BB337B62200}"/>
              </a:ext>
            </a:extLst>
          </p:cNvPr>
          <p:cNvSpPr txBox="1"/>
          <p:nvPr userDrawn="1"/>
        </p:nvSpPr>
        <p:spPr>
          <a:xfrm>
            <a:off x="6710038" y="928122"/>
            <a:ext cx="784189" cy="738664"/>
          </a:xfrm>
          <a:prstGeom prst="rect">
            <a:avLst/>
          </a:prstGeom>
          <a:noFill/>
        </p:spPr>
        <p:txBody>
          <a:bodyPr wrap="none" rtlCol="0">
            <a:spAutoFit/>
          </a:bodyPr>
          <a:lstStyle/>
          <a:p>
            <a:r>
              <a:rPr lang="en-LT" sz="4200">
                <a:solidFill>
                  <a:srgbClr val="000000"/>
                </a:solidFill>
              </a:rPr>
              <a:t>01</a:t>
            </a:r>
          </a:p>
        </p:txBody>
      </p:sp>
      <p:pic>
        <p:nvPicPr>
          <p:cNvPr id="19" name="Graphic 18" descr="Arrow Up with solid fill">
            <a:extLst>
              <a:ext uri="{FF2B5EF4-FFF2-40B4-BE49-F238E27FC236}">
                <a16:creationId xmlns:a16="http://schemas.microsoft.com/office/drawing/2014/main" id="{7D8AC4F5-07A3-B097-EF4A-42C440947E7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5400000">
            <a:off x="9226872" y="3864138"/>
            <a:ext cx="514317" cy="514317"/>
          </a:xfrm>
          <a:prstGeom prst="rect">
            <a:avLst/>
          </a:prstGeom>
        </p:spPr>
      </p:pic>
      <p:sp>
        <p:nvSpPr>
          <p:cNvPr id="22" name="TextBox 21">
            <a:extLst>
              <a:ext uri="{FF2B5EF4-FFF2-40B4-BE49-F238E27FC236}">
                <a16:creationId xmlns:a16="http://schemas.microsoft.com/office/drawing/2014/main" id="{6F3D812C-3938-1A54-8D84-EF1DB78FD8D0}"/>
              </a:ext>
            </a:extLst>
          </p:cNvPr>
          <p:cNvSpPr txBox="1"/>
          <p:nvPr userDrawn="1"/>
        </p:nvSpPr>
        <p:spPr>
          <a:xfrm>
            <a:off x="10715993" y="1669761"/>
            <a:ext cx="784189" cy="738664"/>
          </a:xfrm>
          <a:prstGeom prst="rect">
            <a:avLst/>
          </a:prstGeom>
          <a:noFill/>
        </p:spPr>
        <p:txBody>
          <a:bodyPr wrap="none" rtlCol="0">
            <a:spAutoFit/>
          </a:bodyPr>
          <a:lstStyle/>
          <a:p>
            <a:r>
              <a:rPr lang="en-LT" sz="4200">
                <a:solidFill>
                  <a:srgbClr val="000000"/>
                </a:solidFill>
              </a:rPr>
              <a:t>02</a:t>
            </a:r>
          </a:p>
        </p:txBody>
      </p:sp>
      <p:pic>
        <p:nvPicPr>
          <p:cNvPr id="26" name="Graphic 25" descr="Arrow Up with solid fill">
            <a:extLst>
              <a:ext uri="{FF2B5EF4-FFF2-40B4-BE49-F238E27FC236}">
                <a16:creationId xmlns:a16="http://schemas.microsoft.com/office/drawing/2014/main" id="{B52919E2-BB0E-B494-4F06-4611DADBFCA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5400000">
            <a:off x="13232829" y="4605777"/>
            <a:ext cx="514317" cy="514317"/>
          </a:xfrm>
          <a:prstGeom prst="rect">
            <a:avLst/>
          </a:prstGeom>
        </p:spPr>
      </p:pic>
      <p:sp>
        <p:nvSpPr>
          <p:cNvPr id="28" name="TextBox 27">
            <a:extLst>
              <a:ext uri="{FF2B5EF4-FFF2-40B4-BE49-F238E27FC236}">
                <a16:creationId xmlns:a16="http://schemas.microsoft.com/office/drawing/2014/main" id="{403EB649-B79A-03E6-BD9C-41417F135E5F}"/>
              </a:ext>
            </a:extLst>
          </p:cNvPr>
          <p:cNvSpPr txBox="1"/>
          <p:nvPr userDrawn="1"/>
        </p:nvSpPr>
        <p:spPr>
          <a:xfrm>
            <a:off x="6756794" y="5465997"/>
            <a:ext cx="784189" cy="738664"/>
          </a:xfrm>
          <a:prstGeom prst="rect">
            <a:avLst/>
          </a:prstGeom>
          <a:noFill/>
        </p:spPr>
        <p:txBody>
          <a:bodyPr wrap="none" rtlCol="0">
            <a:spAutoFit/>
          </a:bodyPr>
          <a:lstStyle/>
          <a:p>
            <a:r>
              <a:rPr lang="en-LT" sz="4200">
                <a:solidFill>
                  <a:srgbClr val="000000"/>
                </a:solidFill>
              </a:rPr>
              <a:t>04</a:t>
            </a:r>
          </a:p>
        </p:txBody>
      </p:sp>
      <p:pic>
        <p:nvPicPr>
          <p:cNvPr id="34" name="Graphic 33" descr="Arrow Up with solid fill">
            <a:extLst>
              <a:ext uri="{FF2B5EF4-FFF2-40B4-BE49-F238E27FC236}">
                <a16:creationId xmlns:a16="http://schemas.microsoft.com/office/drawing/2014/main" id="{AF9C40E3-4646-74FF-595A-A723E75741C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5400000">
            <a:off x="9273630" y="8402016"/>
            <a:ext cx="514317" cy="514317"/>
          </a:xfrm>
          <a:prstGeom prst="rect">
            <a:avLst/>
          </a:prstGeom>
        </p:spPr>
      </p:pic>
      <p:sp>
        <p:nvSpPr>
          <p:cNvPr id="35" name="TextBox 34">
            <a:extLst>
              <a:ext uri="{FF2B5EF4-FFF2-40B4-BE49-F238E27FC236}">
                <a16:creationId xmlns:a16="http://schemas.microsoft.com/office/drawing/2014/main" id="{AB398BA4-AE58-E227-BD22-83115D61734F}"/>
              </a:ext>
            </a:extLst>
          </p:cNvPr>
          <p:cNvSpPr txBox="1"/>
          <p:nvPr userDrawn="1"/>
        </p:nvSpPr>
        <p:spPr>
          <a:xfrm>
            <a:off x="10715993" y="6017733"/>
            <a:ext cx="784189" cy="738664"/>
          </a:xfrm>
          <a:prstGeom prst="rect">
            <a:avLst/>
          </a:prstGeom>
          <a:noFill/>
        </p:spPr>
        <p:txBody>
          <a:bodyPr wrap="none" rtlCol="0">
            <a:spAutoFit/>
          </a:bodyPr>
          <a:lstStyle/>
          <a:p>
            <a:r>
              <a:rPr lang="en-LT" sz="4200">
                <a:solidFill>
                  <a:srgbClr val="000000"/>
                </a:solidFill>
              </a:rPr>
              <a:t>05</a:t>
            </a:r>
          </a:p>
        </p:txBody>
      </p:sp>
      <p:pic>
        <p:nvPicPr>
          <p:cNvPr id="37" name="Graphic 36" descr="Arrow Up with solid fill">
            <a:extLst>
              <a:ext uri="{FF2B5EF4-FFF2-40B4-BE49-F238E27FC236}">
                <a16:creationId xmlns:a16="http://schemas.microsoft.com/office/drawing/2014/main" id="{964AABA5-77EF-643D-5878-A425239A3AD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5400000">
            <a:off x="13232829" y="8953749"/>
            <a:ext cx="514317" cy="514317"/>
          </a:xfrm>
          <a:prstGeom prst="rect">
            <a:avLst/>
          </a:prstGeom>
        </p:spPr>
      </p:pic>
      <p:sp>
        <p:nvSpPr>
          <p:cNvPr id="38" name="Rounded Rectangle 37">
            <a:extLst>
              <a:ext uri="{FF2B5EF4-FFF2-40B4-BE49-F238E27FC236}">
                <a16:creationId xmlns:a16="http://schemas.microsoft.com/office/drawing/2014/main" id="{0694A62F-D06B-4716-696C-EB088992B5A3}"/>
              </a:ext>
            </a:extLst>
          </p:cNvPr>
          <p:cNvSpPr/>
          <p:nvPr userDrawn="1"/>
        </p:nvSpPr>
        <p:spPr>
          <a:xfrm>
            <a:off x="6434714" y="9517645"/>
            <a:ext cx="3690491" cy="4320017"/>
          </a:xfrm>
          <a:prstGeom prst="roundRect">
            <a:avLst>
              <a:gd name="adj" fmla="val 1565"/>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LT" sz="4050"/>
          </a:p>
        </p:txBody>
      </p:sp>
      <p:sp>
        <p:nvSpPr>
          <p:cNvPr id="39" name="Rounded Rectangle 38">
            <a:extLst>
              <a:ext uri="{FF2B5EF4-FFF2-40B4-BE49-F238E27FC236}">
                <a16:creationId xmlns:a16="http://schemas.microsoft.com/office/drawing/2014/main" id="{96A1B2BF-C465-1C8F-3FFF-3A06C1E89AC1}"/>
              </a:ext>
            </a:extLst>
          </p:cNvPr>
          <p:cNvSpPr/>
          <p:nvPr userDrawn="1"/>
        </p:nvSpPr>
        <p:spPr>
          <a:xfrm>
            <a:off x="10386325" y="-3391896"/>
            <a:ext cx="3690491" cy="4320017"/>
          </a:xfrm>
          <a:prstGeom prst="roundRect">
            <a:avLst>
              <a:gd name="adj" fmla="val 1565"/>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LT" sz="4050"/>
          </a:p>
        </p:txBody>
      </p:sp>
      <p:sp>
        <p:nvSpPr>
          <p:cNvPr id="25" name="Text Placeholder 24">
            <a:extLst>
              <a:ext uri="{FF2B5EF4-FFF2-40B4-BE49-F238E27FC236}">
                <a16:creationId xmlns:a16="http://schemas.microsoft.com/office/drawing/2014/main" id="{1E02C74A-61FB-9E6E-5EE2-484DB44654CC}"/>
              </a:ext>
            </a:extLst>
          </p:cNvPr>
          <p:cNvSpPr>
            <a:spLocks noGrp="1"/>
          </p:cNvSpPr>
          <p:nvPr>
            <p:ph type="body" sz="quarter" idx="10" hasCustomPrompt="1"/>
          </p:nvPr>
        </p:nvSpPr>
        <p:spPr>
          <a:xfrm>
            <a:off x="1229165" y="3502821"/>
            <a:ext cx="3202782" cy="1457325"/>
          </a:xfrm>
        </p:spPr>
        <p:txBody>
          <a:bodyPr anchor="ctr">
            <a:normAutofit/>
          </a:bodyPr>
          <a:lstStyle>
            <a:lvl1pPr marL="0" indent="0">
              <a:buFontTx/>
              <a:buNone/>
              <a:defRPr sz="6000"/>
            </a:lvl1pPr>
            <a:lvl2pPr marL="685835" indent="0">
              <a:buFontTx/>
              <a:buNone/>
              <a:defRPr/>
            </a:lvl2pPr>
            <a:lvl3pPr marL="1371669" indent="0">
              <a:buFontTx/>
              <a:buNone/>
              <a:defRPr/>
            </a:lvl3pPr>
            <a:lvl4pPr marL="2057504" indent="0">
              <a:buFontTx/>
              <a:buNone/>
              <a:defRPr/>
            </a:lvl4pPr>
            <a:lvl5pPr marL="2743337" indent="0">
              <a:buFontTx/>
              <a:buNone/>
              <a:defRPr/>
            </a:lvl5pPr>
          </a:lstStyle>
          <a:p>
            <a:pPr lvl="0"/>
            <a:r>
              <a:rPr lang="en-GB"/>
              <a:t>Title</a:t>
            </a:r>
            <a:endParaRPr lang="en-LT"/>
          </a:p>
        </p:txBody>
      </p:sp>
      <p:sp>
        <p:nvSpPr>
          <p:cNvPr id="29" name="Text Placeholder 28">
            <a:extLst>
              <a:ext uri="{FF2B5EF4-FFF2-40B4-BE49-F238E27FC236}">
                <a16:creationId xmlns:a16="http://schemas.microsoft.com/office/drawing/2014/main" id="{A4E01441-FD31-FD0A-2059-177CE8FA2563}"/>
              </a:ext>
            </a:extLst>
          </p:cNvPr>
          <p:cNvSpPr>
            <a:spLocks noGrp="1"/>
          </p:cNvSpPr>
          <p:nvPr>
            <p:ph type="body" sz="quarter" idx="12" hasCustomPrompt="1"/>
          </p:nvPr>
        </p:nvSpPr>
        <p:spPr>
          <a:xfrm>
            <a:off x="6688819" y="3826004"/>
            <a:ext cx="2355980" cy="552450"/>
          </a:xfrm>
        </p:spPr>
        <p:txBody>
          <a:bodyPr anchor="t">
            <a:normAutofit/>
          </a:bodyPr>
          <a:lstStyle>
            <a:lvl1pPr marL="0" indent="0">
              <a:lnSpc>
                <a:spcPct val="100000"/>
              </a:lnSpc>
              <a:buFontTx/>
              <a:buNone/>
              <a:defRPr sz="2700"/>
            </a:lvl1pPr>
            <a:lvl2pPr marL="685835" indent="0">
              <a:lnSpc>
                <a:spcPct val="100000"/>
              </a:lnSpc>
              <a:buFontTx/>
              <a:buNone/>
              <a:defRPr/>
            </a:lvl2pPr>
            <a:lvl3pPr marL="1371669" indent="0">
              <a:lnSpc>
                <a:spcPct val="100000"/>
              </a:lnSpc>
              <a:buFontTx/>
              <a:buNone/>
              <a:defRPr/>
            </a:lvl3pPr>
            <a:lvl4pPr marL="2057504" indent="0">
              <a:lnSpc>
                <a:spcPct val="100000"/>
              </a:lnSpc>
              <a:buFontTx/>
              <a:buNone/>
              <a:defRPr/>
            </a:lvl4pPr>
            <a:lvl5pPr marL="2743337" indent="0">
              <a:lnSpc>
                <a:spcPct val="100000"/>
              </a:lnSpc>
              <a:buFontTx/>
              <a:buNone/>
              <a:defRPr/>
            </a:lvl5pPr>
          </a:lstStyle>
          <a:p>
            <a:pPr lvl="0"/>
            <a:r>
              <a:rPr lang="en-GB"/>
              <a:t>Section Title</a:t>
            </a:r>
            <a:endParaRPr lang="en-LT"/>
          </a:p>
        </p:txBody>
      </p:sp>
      <p:sp>
        <p:nvSpPr>
          <p:cNvPr id="30" name="Text Placeholder 28">
            <a:extLst>
              <a:ext uri="{FF2B5EF4-FFF2-40B4-BE49-F238E27FC236}">
                <a16:creationId xmlns:a16="http://schemas.microsoft.com/office/drawing/2014/main" id="{5839504E-D9A6-773F-CEE4-8A153696A77F}"/>
              </a:ext>
            </a:extLst>
          </p:cNvPr>
          <p:cNvSpPr>
            <a:spLocks noGrp="1"/>
          </p:cNvSpPr>
          <p:nvPr>
            <p:ph type="body" sz="quarter" idx="13" hasCustomPrompt="1"/>
          </p:nvPr>
        </p:nvSpPr>
        <p:spPr>
          <a:xfrm>
            <a:off x="6710038" y="8363882"/>
            <a:ext cx="2355980" cy="552450"/>
          </a:xfrm>
        </p:spPr>
        <p:txBody>
          <a:bodyPr anchor="t">
            <a:normAutofit/>
          </a:bodyPr>
          <a:lstStyle>
            <a:lvl1pPr marL="0" indent="0">
              <a:lnSpc>
                <a:spcPct val="100000"/>
              </a:lnSpc>
              <a:buFontTx/>
              <a:buNone/>
              <a:defRPr sz="2700"/>
            </a:lvl1pPr>
            <a:lvl2pPr marL="685835" indent="0">
              <a:lnSpc>
                <a:spcPct val="100000"/>
              </a:lnSpc>
              <a:buFontTx/>
              <a:buNone/>
              <a:defRPr/>
            </a:lvl2pPr>
            <a:lvl3pPr marL="1371669" indent="0">
              <a:lnSpc>
                <a:spcPct val="100000"/>
              </a:lnSpc>
              <a:buFontTx/>
              <a:buNone/>
              <a:defRPr/>
            </a:lvl3pPr>
            <a:lvl4pPr marL="2057504" indent="0">
              <a:lnSpc>
                <a:spcPct val="100000"/>
              </a:lnSpc>
              <a:buFontTx/>
              <a:buNone/>
              <a:defRPr/>
            </a:lvl4pPr>
            <a:lvl5pPr marL="2743337" indent="0">
              <a:lnSpc>
                <a:spcPct val="100000"/>
              </a:lnSpc>
              <a:buFontTx/>
              <a:buNone/>
              <a:defRPr/>
            </a:lvl5pPr>
          </a:lstStyle>
          <a:p>
            <a:pPr lvl="0"/>
            <a:r>
              <a:rPr lang="en-GB"/>
              <a:t>Section Title</a:t>
            </a:r>
            <a:endParaRPr lang="en-LT"/>
          </a:p>
        </p:txBody>
      </p:sp>
      <p:sp>
        <p:nvSpPr>
          <p:cNvPr id="31" name="Text Placeholder 28">
            <a:extLst>
              <a:ext uri="{FF2B5EF4-FFF2-40B4-BE49-F238E27FC236}">
                <a16:creationId xmlns:a16="http://schemas.microsoft.com/office/drawing/2014/main" id="{C93C3C0E-948F-4BA7-AF78-9E9FCF3AF516}"/>
              </a:ext>
            </a:extLst>
          </p:cNvPr>
          <p:cNvSpPr>
            <a:spLocks noGrp="1"/>
          </p:cNvSpPr>
          <p:nvPr>
            <p:ph type="body" sz="quarter" idx="14" hasCustomPrompt="1"/>
          </p:nvPr>
        </p:nvSpPr>
        <p:spPr>
          <a:xfrm>
            <a:off x="10707683" y="4586711"/>
            <a:ext cx="2355980" cy="552450"/>
          </a:xfrm>
        </p:spPr>
        <p:txBody>
          <a:bodyPr anchor="t">
            <a:normAutofit/>
          </a:bodyPr>
          <a:lstStyle>
            <a:lvl1pPr marL="0" indent="0">
              <a:lnSpc>
                <a:spcPct val="100000"/>
              </a:lnSpc>
              <a:buFontTx/>
              <a:buNone/>
              <a:defRPr sz="2700"/>
            </a:lvl1pPr>
            <a:lvl2pPr marL="685835" indent="0">
              <a:lnSpc>
                <a:spcPct val="100000"/>
              </a:lnSpc>
              <a:buFontTx/>
              <a:buNone/>
              <a:defRPr/>
            </a:lvl2pPr>
            <a:lvl3pPr marL="1371669" indent="0">
              <a:lnSpc>
                <a:spcPct val="100000"/>
              </a:lnSpc>
              <a:buFontTx/>
              <a:buNone/>
              <a:defRPr/>
            </a:lvl3pPr>
            <a:lvl4pPr marL="2057504" indent="0">
              <a:lnSpc>
                <a:spcPct val="100000"/>
              </a:lnSpc>
              <a:buFontTx/>
              <a:buNone/>
              <a:defRPr/>
            </a:lvl4pPr>
            <a:lvl5pPr marL="2743337" indent="0">
              <a:lnSpc>
                <a:spcPct val="100000"/>
              </a:lnSpc>
              <a:buFontTx/>
              <a:buNone/>
              <a:defRPr/>
            </a:lvl5pPr>
          </a:lstStyle>
          <a:p>
            <a:pPr lvl="0"/>
            <a:r>
              <a:rPr lang="en-GB"/>
              <a:t>Section Title</a:t>
            </a:r>
            <a:endParaRPr lang="en-LT"/>
          </a:p>
        </p:txBody>
      </p:sp>
      <p:sp>
        <p:nvSpPr>
          <p:cNvPr id="33" name="Text Placeholder 32">
            <a:extLst>
              <a:ext uri="{FF2B5EF4-FFF2-40B4-BE49-F238E27FC236}">
                <a16:creationId xmlns:a16="http://schemas.microsoft.com/office/drawing/2014/main" id="{6BD6745C-500B-0E25-9A7A-F84E4A2DA0FC}"/>
              </a:ext>
            </a:extLst>
          </p:cNvPr>
          <p:cNvSpPr>
            <a:spLocks noGrp="1"/>
          </p:cNvSpPr>
          <p:nvPr>
            <p:ph type="body" sz="quarter" idx="15" hasCustomPrompt="1"/>
          </p:nvPr>
        </p:nvSpPr>
        <p:spPr>
          <a:xfrm>
            <a:off x="1228725" y="4960147"/>
            <a:ext cx="4371975" cy="2081213"/>
          </a:xfrm>
        </p:spPr>
        <p:txBody>
          <a:bodyPr/>
          <a:lstStyle>
            <a:lvl1pPr marL="0" indent="0">
              <a:lnSpc>
                <a:spcPct val="100000"/>
              </a:lnSpc>
              <a:spcBef>
                <a:spcPts val="0"/>
              </a:spcBef>
              <a:buNone/>
              <a:defRPr/>
            </a:lvl1pPr>
          </a:lstStyle>
          <a:p>
            <a:r>
              <a:rPr lang="en-GB" sz="2100"/>
              <a:t>Here’s what we’ll cover today to demonstrate how we can bring value to your business</a:t>
            </a:r>
            <a:endParaRPr lang="en-LT" sz="2100"/>
          </a:p>
        </p:txBody>
      </p:sp>
      <p:sp>
        <p:nvSpPr>
          <p:cNvPr id="40" name="Text Placeholder 28">
            <a:extLst>
              <a:ext uri="{FF2B5EF4-FFF2-40B4-BE49-F238E27FC236}">
                <a16:creationId xmlns:a16="http://schemas.microsoft.com/office/drawing/2014/main" id="{66649851-765D-521E-8E14-469094EB0DA7}"/>
              </a:ext>
            </a:extLst>
          </p:cNvPr>
          <p:cNvSpPr>
            <a:spLocks noGrp="1"/>
          </p:cNvSpPr>
          <p:nvPr>
            <p:ph type="body" sz="quarter" idx="16" hasCustomPrompt="1"/>
          </p:nvPr>
        </p:nvSpPr>
        <p:spPr>
          <a:xfrm>
            <a:off x="10707683" y="8941895"/>
            <a:ext cx="2355980" cy="552450"/>
          </a:xfrm>
        </p:spPr>
        <p:txBody>
          <a:bodyPr anchor="t">
            <a:normAutofit/>
          </a:bodyPr>
          <a:lstStyle>
            <a:lvl1pPr marL="0" indent="0">
              <a:lnSpc>
                <a:spcPct val="100000"/>
              </a:lnSpc>
              <a:buFontTx/>
              <a:buNone/>
              <a:defRPr sz="2700"/>
            </a:lvl1pPr>
            <a:lvl2pPr marL="685835" indent="0">
              <a:lnSpc>
                <a:spcPct val="100000"/>
              </a:lnSpc>
              <a:buFontTx/>
              <a:buNone/>
              <a:defRPr/>
            </a:lvl2pPr>
            <a:lvl3pPr marL="1371669" indent="0">
              <a:lnSpc>
                <a:spcPct val="100000"/>
              </a:lnSpc>
              <a:buFontTx/>
              <a:buNone/>
              <a:defRPr/>
            </a:lvl3pPr>
            <a:lvl4pPr marL="2057504" indent="0">
              <a:lnSpc>
                <a:spcPct val="100000"/>
              </a:lnSpc>
              <a:buFontTx/>
              <a:buNone/>
              <a:defRPr/>
            </a:lvl4pPr>
            <a:lvl5pPr marL="2743337" indent="0">
              <a:lnSpc>
                <a:spcPct val="100000"/>
              </a:lnSpc>
              <a:buFontTx/>
              <a:buNone/>
              <a:defRPr/>
            </a:lvl5pPr>
          </a:lstStyle>
          <a:p>
            <a:pPr lvl="0"/>
            <a:r>
              <a:rPr lang="en-GB"/>
              <a:t>Section Title</a:t>
            </a:r>
            <a:endParaRPr lang="en-LT"/>
          </a:p>
        </p:txBody>
      </p:sp>
      <p:sp>
        <p:nvSpPr>
          <p:cNvPr id="6" name="TextBox 5">
            <a:extLst>
              <a:ext uri="{FF2B5EF4-FFF2-40B4-BE49-F238E27FC236}">
                <a16:creationId xmlns:a16="http://schemas.microsoft.com/office/drawing/2014/main" id="{D95354EC-8F5C-BB9D-EF6D-F9939E083AED}"/>
              </a:ext>
            </a:extLst>
          </p:cNvPr>
          <p:cNvSpPr txBox="1"/>
          <p:nvPr userDrawn="1"/>
        </p:nvSpPr>
        <p:spPr>
          <a:xfrm>
            <a:off x="14667605" y="3829767"/>
            <a:ext cx="784189" cy="738664"/>
          </a:xfrm>
          <a:prstGeom prst="rect">
            <a:avLst/>
          </a:prstGeom>
          <a:noFill/>
        </p:spPr>
        <p:txBody>
          <a:bodyPr wrap="none" rtlCol="0">
            <a:spAutoFit/>
          </a:bodyPr>
          <a:lstStyle/>
          <a:p>
            <a:r>
              <a:rPr lang="en-LT" sz="4200">
                <a:solidFill>
                  <a:srgbClr val="000000"/>
                </a:solidFill>
              </a:rPr>
              <a:t>03</a:t>
            </a:r>
          </a:p>
        </p:txBody>
      </p:sp>
      <p:pic>
        <p:nvPicPr>
          <p:cNvPr id="9" name="Graphic 8" descr="Arrow Up with solid fill">
            <a:extLst>
              <a:ext uri="{FF2B5EF4-FFF2-40B4-BE49-F238E27FC236}">
                <a16:creationId xmlns:a16="http://schemas.microsoft.com/office/drawing/2014/main" id="{9D30298A-071F-864D-207E-3FDE4F30C7A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5400000">
            <a:off x="17184441" y="6765786"/>
            <a:ext cx="514317" cy="514317"/>
          </a:xfrm>
          <a:prstGeom prst="rect">
            <a:avLst/>
          </a:prstGeom>
        </p:spPr>
      </p:pic>
      <p:sp>
        <p:nvSpPr>
          <p:cNvPr id="10" name="Text Placeholder 28">
            <a:extLst>
              <a:ext uri="{FF2B5EF4-FFF2-40B4-BE49-F238E27FC236}">
                <a16:creationId xmlns:a16="http://schemas.microsoft.com/office/drawing/2014/main" id="{1DB65AC7-0F9E-F0CE-08AC-3CEA1B4972AC}"/>
              </a:ext>
            </a:extLst>
          </p:cNvPr>
          <p:cNvSpPr>
            <a:spLocks noGrp="1"/>
          </p:cNvSpPr>
          <p:nvPr>
            <p:ph type="body" sz="quarter" idx="17" hasCustomPrompt="1"/>
          </p:nvPr>
        </p:nvSpPr>
        <p:spPr>
          <a:xfrm>
            <a:off x="14724831" y="6727629"/>
            <a:ext cx="2355980" cy="552450"/>
          </a:xfrm>
        </p:spPr>
        <p:txBody>
          <a:bodyPr anchor="t">
            <a:normAutofit/>
          </a:bodyPr>
          <a:lstStyle>
            <a:lvl1pPr marL="0" indent="0">
              <a:lnSpc>
                <a:spcPct val="100000"/>
              </a:lnSpc>
              <a:buFontTx/>
              <a:buNone/>
              <a:defRPr sz="2700"/>
            </a:lvl1pPr>
            <a:lvl2pPr marL="685835" indent="0">
              <a:lnSpc>
                <a:spcPct val="100000"/>
              </a:lnSpc>
              <a:buFontTx/>
              <a:buNone/>
              <a:defRPr/>
            </a:lvl2pPr>
            <a:lvl3pPr marL="1371669" indent="0">
              <a:lnSpc>
                <a:spcPct val="100000"/>
              </a:lnSpc>
              <a:buFontTx/>
              <a:buNone/>
              <a:defRPr/>
            </a:lvl3pPr>
            <a:lvl4pPr marL="2057504" indent="0">
              <a:lnSpc>
                <a:spcPct val="100000"/>
              </a:lnSpc>
              <a:buFontTx/>
              <a:buNone/>
              <a:defRPr/>
            </a:lvl4pPr>
            <a:lvl5pPr marL="2743337" indent="0">
              <a:lnSpc>
                <a:spcPct val="100000"/>
              </a:lnSpc>
              <a:buFontTx/>
              <a:buNone/>
              <a:defRPr/>
            </a:lvl5pPr>
          </a:lstStyle>
          <a:p>
            <a:pPr lvl="0"/>
            <a:r>
              <a:rPr lang="en-GB"/>
              <a:t>Section Title</a:t>
            </a:r>
            <a:endParaRPr lang="en-LT"/>
          </a:p>
        </p:txBody>
      </p:sp>
      <p:sp>
        <p:nvSpPr>
          <p:cNvPr id="14" name="Rounded Rectangle 13">
            <a:extLst>
              <a:ext uri="{FF2B5EF4-FFF2-40B4-BE49-F238E27FC236}">
                <a16:creationId xmlns:a16="http://schemas.microsoft.com/office/drawing/2014/main" id="{B8065E8D-C022-D0F8-7997-4CC33A6F6210}"/>
              </a:ext>
            </a:extLst>
          </p:cNvPr>
          <p:cNvSpPr/>
          <p:nvPr userDrawn="1"/>
        </p:nvSpPr>
        <p:spPr>
          <a:xfrm>
            <a:off x="14337938" y="-1275918"/>
            <a:ext cx="3690491" cy="4320017"/>
          </a:xfrm>
          <a:prstGeom prst="roundRect">
            <a:avLst>
              <a:gd name="adj" fmla="val 1565"/>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LT" sz="4050"/>
          </a:p>
        </p:txBody>
      </p:sp>
      <p:sp>
        <p:nvSpPr>
          <p:cNvPr id="15" name="Rounded Rectangle 14">
            <a:extLst>
              <a:ext uri="{FF2B5EF4-FFF2-40B4-BE49-F238E27FC236}">
                <a16:creationId xmlns:a16="http://schemas.microsoft.com/office/drawing/2014/main" id="{BD661B5C-1A0A-FCC5-A653-75CFDADFDCAE}"/>
              </a:ext>
            </a:extLst>
          </p:cNvPr>
          <p:cNvSpPr/>
          <p:nvPr userDrawn="1"/>
        </p:nvSpPr>
        <p:spPr>
          <a:xfrm>
            <a:off x="14337938" y="7886938"/>
            <a:ext cx="3690491" cy="4320017"/>
          </a:xfrm>
          <a:prstGeom prst="roundRect">
            <a:avLst>
              <a:gd name="adj" fmla="val 1565"/>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LT" sz="4050"/>
          </a:p>
        </p:txBody>
      </p:sp>
      <p:pic>
        <p:nvPicPr>
          <p:cNvPr id="16" name="Picture 16">
            <a:extLst>
              <a:ext uri="{FF2B5EF4-FFF2-40B4-BE49-F238E27FC236}">
                <a16:creationId xmlns:a16="http://schemas.microsoft.com/office/drawing/2014/main" id="{B37F413F-6DFA-7CE1-8D24-AA45F963A276}"/>
              </a:ext>
            </a:extLst>
          </p:cNvPr>
          <p:cNvPicPr>
            <a:picLocks noChangeAspect="1"/>
          </p:cNvPicPr>
          <p:nvPr userDrawn="1"/>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257300" y="9310436"/>
            <a:ext cx="1434597" cy="457704"/>
          </a:xfrm>
          <a:prstGeom prst="rect">
            <a:avLst/>
          </a:prstGeom>
        </p:spPr>
      </p:pic>
    </p:spTree>
    <p:extLst>
      <p:ext uri="{BB962C8B-B14F-4D97-AF65-F5344CB8AC3E}">
        <p14:creationId xmlns:p14="http://schemas.microsoft.com/office/powerpoint/2010/main" val="411292738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obj" preserve="1">
  <p:cSld name="Title and Content + color block right">
    <p:spTree>
      <p:nvGrpSpPr>
        <p:cNvPr id="1" name=""/>
        <p:cNvGrpSpPr/>
        <p:nvPr/>
      </p:nvGrpSpPr>
      <p:grpSpPr>
        <a:xfrm>
          <a:off x="0" y="0"/>
          <a:ext cx="0" cy="0"/>
          <a:chOff x="0" y="0"/>
          <a:chExt cx="0" cy="0"/>
        </a:xfrm>
      </p:grpSpPr>
      <p:sp>
        <p:nvSpPr>
          <p:cNvPr id="7" name="Rounded Rectangle 6">
            <a:extLst>
              <a:ext uri="{FF2B5EF4-FFF2-40B4-BE49-F238E27FC236}">
                <a16:creationId xmlns:a16="http://schemas.microsoft.com/office/drawing/2014/main" id="{FE39FE43-8E23-C832-0B3E-F49280ABF0FF}"/>
              </a:ext>
            </a:extLst>
          </p:cNvPr>
          <p:cNvSpPr>
            <a:spLocks/>
          </p:cNvSpPr>
          <p:nvPr/>
        </p:nvSpPr>
        <p:spPr>
          <a:xfrm>
            <a:off x="12748847" y="0"/>
            <a:ext cx="5539154" cy="10287000"/>
          </a:xfrm>
          <a:prstGeom prst="roundRect">
            <a:avLst>
              <a:gd name="adj" fmla="val 0"/>
            </a:avLst>
          </a:prstGeom>
          <a:gradFill flip="none" rotWithShape="1">
            <a:gsLst>
              <a:gs pos="0">
                <a:srgbClr val="A9AFF1"/>
              </a:gs>
              <a:gs pos="35000">
                <a:schemeClr val="accent2">
                  <a:lumMod val="0"/>
                  <a:lumOff val="100000"/>
                </a:schemeClr>
              </a:gs>
              <a:gs pos="100000">
                <a:schemeClr val="accent5"/>
              </a:gs>
            </a:gsLst>
            <a:path path="circle">
              <a:fillToRect l="100000" b="100000"/>
            </a:path>
            <a:tileRect t="-100000" r="-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LT" sz="4050"/>
          </a:p>
        </p:txBody>
      </p:sp>
      <p:sp>
        <p:nvSpPr>
          <p:cNvPr id="2" name="Title 1">
            <a:extLst>
              <a:ext uri="{FF2B5EF4-FFF2-40B4-BE49-F238E27FC236}">
                <a16:creationId xmlns:a16="http://schemas.microsoft.com/office/drawing/2014/main" id="{A4A64B18-84A3-41E0-AACB-14A9BDC28899}"/>
              </a:ext>
            </a:extLst>
          </p:cNvPr>
          <p:cNvSpPr>
            <a:spLocks noGrp="1"/>
          </p:cNvSpPr>
          <p:nvPr>
            <p:ph type="title"/>
          </p:nvPr>
        </p:nvSpPr>
        <p:spPr>
          <a:xfrm>
            <a:off x="1243812" y="1493327"/>
            <a:ext cx="9993795" cy="1456959"/>
          </a:xfrm>
        </p:spPr>
        <p:txBody>
          <a:bodyPr>
            <a:normAutofit/>
          </a:bodyPr>
          <a:lstStyle>
            <a:lvl1pPr>
              <a:defRPr sz="4200" b="1">
                <a:solidFill>
                  <a:schemeClr val="tx1">
                    <a:lumMod val="50000"/>
                  </a:schemeClr>
                </a:solidFill>
              </a:defRPr>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AF5E7913-1B15-4831-A492-8FD81DA69D91}"/>
              </a:ext>
            </a:extLst>
          </p:cNvPr>
          <p:cNvSpPr>
            <a:spLocks noGrp="1"/>
          </p:cNvSpPr>
          <p:nvPr>
            <p:ph idx="1"/>
          </p:nvPr>
        </p:nvSpPr>
        <p:spPr>
          <a:xfrm>
            <a:off x="1243812" y="3411869"/>
            <a:ext cx="9993795" cy="5507792"/>
          </a:xfrm>
        </p:spPr>
        <p:txBody>
          <a:bodyPr>
            <a:normAutofit/>
          </a:bodyPr>
          <a:lstStyle>
            <a:lvl1pPr>
              <a:lnSpc>
                <a:spcPts val="3600"/>
              </a:lnSpc>
              <a:buClr>
                <a:schemeClr val="accent1"/>
              </a:buClr>
              <a:defRPr sz="2100">
                <a:solidFill>
                  <a:schemeClr val="tx1">
                    <a:lumMod val="50000"/>
                  </a:schemeClr>
                </a:solidFill>
              </a:defRPr>
            </a:lvl1pPr>
            <a:lvl2pPr>
              <a:lnSpc>
                <a:spcPts val="3600"/>
              </a:lnSpc>
              <a:buClr>
                <a:schemeClr val="accent1"/>
              </a:buClr>
              <a:defRPr sz="2100">
                <a:solidFill>
                  <a:schemeClr val="tx1">
                    <a:lumMod val="50000"/>
                  </a:schemeClr>
                </a:solidFill>
              </a:defRPr>
            </a:lvl2pPr>
            <a:lvl3pPr>
              <a:lnSpc>
                <a:spcPts val="3600"/>
              </a:lnSpc>
              <a:buClr>
                <a:schemeClr val="accent1"/>
              </a:buClr>
              <a:defRPr sz="2100">
                <a:solidFill>
                  <a:schemeClr val="tx1">
                    <a:lumMod val="50000"/>
                  </a:schemeClr>
                </a:solidFill>
              </a:defRPr>
            </a:lvl3pPr>
            <a:lvl4pPr>
              <a:lnSpc>
                <a:spcPts val="3600"/>
              </a:lnSpc>
              <a:buClr>
                <a:schemeClr val="accent1"/>
              </a:buClr>
              <a:defRPr sz="2100">
                <a:solidFill>
                  <a:schemeClr val="tx1">
                    <a:lumMod val="50000"/>
                  </a:schemeClr>
                </a:solidFill>
              </a:defRPr>
            </a:lvl4pPr>
            <a:lvl5pPr>
              <a:lnSpc>
                <a:spcPts val="3600"/>
              </a:lnSpc>
              <a:buClr>
                <a:schemeClr val="accent1"/>
              </a:buClr>
              <a:defRPr sz="2100">
                <a:solidFill>
                  <a:schemeClr val="tx1">
                    <a:lumMod val="50000"/>
                  </a:schemeClr>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Slide Number Placeholder 5">
            <a:extLst>
              <a:ext uri="{FF2B5EF4-FFF2-40B4-BE49-F238E27FC236}">
                <a16:creationId xmlns:a16="http://schemas.microsoft.com/office/drawing/2014/main" id="{5969DDAB-9674-4BE0-A4A4-AA572ED182DA}"/>
              </a:ext>
            </a:extLst>
          </p:cNvPr>
          <p:cNvSpPr>
            <a:spLocks noGrp="1"/>
          </p:cNvSpPr>
          <p:nvPr>
            <p:ph type="sldNum" sz="quarter" idx="12"/>
          </p:nvPr>
        </p:nvSpPr>
        <p:spPr>
          <a:xfrm>
            <a:off x="12915900" y="9265445"/>
            <a:ext cx="4114800" cy="547688"/>
          </a:xfrm>
        </p:spPr>
        <p:txBody>
          <a:bodyPr/>
          <a:lstStyle/>
          <a:p>
            <a:fld id="{B7BD53AE-7240-4391-874D-1B91F412B7AB}" type="slidenum">
              <a:rPr lang="en-US" smtClean="0"/>
              <a:t>‹#›</a:t>
            </a:fld>
            <a:endParaRPr lang="en-US"/>
          </a:p>
        </p:txBody>
      </p:sp>
      <p:pic>
        <p:nvPicPr>
          <p:cNvPr id="5" name="Picture 16">
            <a:extLst>
              <a:ext uri="{FF2B5EF4-FFF2-40B4-BE49-F238E27FC236}">
                <a16:creationId xmlns:a16="http://schemas.microsoft.com/office/drawing/2014/main" id="{C17CF9E9-3FC8-C2FE-EAF4-8921E1D289EC}"/>
              </a:ext>
            </a:extLst>
          </p:cNvPr>
          <p:cNvPicPr>
            <a:picLocks noChangeAspect="1"/>
          </p:cNvPicPr>
          <p:nvPr/>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5914078" y="675490"/>
            <a:ext cx="1116623" cy="356255"/>
          </a:xfrm>
          <a:prstGeom prst="rect">
            <a:avLst/>
          </a:prstGeom>
        </p:spPr>
      </p:pic>
    </p:spTree>
    <p:extLst>
      <p:ext uri="{BB962C8B-B14F-4D97-AF65-F5344CB8AC3E}">
        <p14:creationId xmlns:p14="http://schemas.microsoft.com/office/powerpoint/2010/main" val="284347671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 preserve="1">
  <p:cSld name="Title and Content + color block left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64B18-84A3-41E0-AACB-14A9BDC28899}"/>
              </a:ext>
            </a:extLst>
          </p:cNvPr>
          <p:cNvSpPr>
            <a:spLocks noGrp="1"/>
          </p:cNvSpPr>
          <p:nvPr>
            <p:ph type="title"/>
          </p:nvPr>
        </p:nvSpPr>
        <p:spPr>
          <a:xfrm>
            <a:off x="7036905" y="1493327"/>
            <a:ext cx="9993795" cy="1456959"/>
          </a:xfrm>
        </p:spPr>
        <p:txBody>
          <a:bodyPr>
            <a:normAutofit/>
          </a:bodyPr>
          <a:lstStyle>
            <a:lvl1pPr>
              <a:defRPr sz="4200" b="1">
                <a:solidFill>
                  <a:schemeClr val="tx1"/>
                </a:solidFill>
              </a:defRPr>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AF5E7913-1B15-4831-A492-8FD81DA69D91}"/>
              </a:ext>
            </a:extLst>
          </p:cNvPr>
          <p:cNvSpPr>
            <a:spLocks noGrp="1"/>
          </p:cNvSpPr>
          <p:nvPr>
            <p:ph idx="1"/>
          </p:nvPr>
        </p:nvSpPr>
        <p:spPr>
          <a:xfrm>
            <a:off x="7036905" y="3411869"/>
            <a:ext cx="9993795" cy="5507792"/>
          </a:xfrm>
        </p:spPr>
        <p:txBody>
          <a:bodyPr>
            <a:normAutofit/>
          </a:bodyPr>
          <a:lstStyle>
            <a:lvl1pPr>
              <a:lnSpc>
                <a:spcPts val="3600"/>
              </a:lnSpc>
              <a:buClr>
                <a:schemeClr val="accent1"/>
              </a:buClr>
              <a:defRPr sz="2100">
                <a:solidFill>
                  <a:schemeClr val="tx1">
                    <a:lumMod val="75000"/>
                  </a:schemeClr>
                </a:solidFill>
              </a:defRPr>
            </a:lvl1pPr>
            <a:lvl2pPr>
              <a:lnSpc>
                <a:spcPts val="3600"/>
              </a:lnSpc>
              <a:buClr>
                <a:schemeClr val="accent1"/>
              </a:buClr>
              <a:defRPr sz="2100">
                <a:solidFill>
                  <a:schemeClr val="tx1">
                    <a:lumMod val="75000"/>
                  </a:schemeClr>
                </a:solidFill>
              </a:defRPr>
            </a:lvl2pPr>
            <a:lvl3pPr>
              <a:lnSpc>
                <a:spcPts val="3600"/>
              </a:lnSpc>
              <a:buClr>
                <a:schemeClr val="accent1"/>
              </a:buClr>
              <a:defRPr sz="2100">
                <a:solidFill>
                  <a:schemeClr val="tx1">
                    <a:lumMod val="75000"/>
                  </a:schemeClr>
                </a:solidFill>
              </a:defRPr>
            </a:lvl3pPr>
            <a:lvl4pPr>
              <a:lnSpc>
                <a:spcPts val="3600"/>
              </a:lnSpc>
              <a:buClr>
                <a:schemeClr val="accent1"/>
              </a:buClr>
              <a:defRPr sz="2100">
                <a:solidFill>
                  <a:schemeClr val="tx1">
                    <a:lumMod val="75000"/>
                  </a:schemeClr>
                </a:solidFill>
              </a:defRPr>
            </a:lvl4pPr>
            <a:lvl5pPr>
              <a:lnSpc>
                <a:spcPts val="3600"/>
              </a:lnSpc>
              <a:buClr>
                <a:schemeClr val="accent1"/>
              </a:buClr>
              <a:defRPr sz="2100">
                <a:solidFill>
                  <a:schemeClr val="tx1">
                    <a:lumMod val="75000"/>
                  </a:schemeClr>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Slide Number Placeholder 5">
            <a:extLst>
              <a:ext uri="{FF2B5EF4-FFF2-40B4-BE49-F238E27FC236}">
                <a16:creationId xmlns:a16="http://schemas.microsoft.com/office/drawing/2014/main" id="{5969DDAB-9674-4BE0-A4A4-AA572ED182DA}"/>
              </a:ext>
            </a:extLst>
          </p:cNvPr>
          <p:cNvSpPr>
            <a:spLocks noGrp="1"/>
          </p:cNvSpPr>
          <p:nvPr>
            <p:ph type="sldNum" sz="quarter" idx="12"/>
          </p:nvPr>
        </p:nvSpPr>
        <p:spPr>
          <a:xfrm>
            <a:off x="12915900" y="9265445"/>
            <a:ext cx="4114800" cy="547688"/>
          </a:xfrm>
        </p:spPr>
        <p:txBody>
          <a:bodyPr/>
          <a:lstStyle/>
          <a:p>
            <a:fld id="{B7BD53AE-7240-4391-874D-1B91F412B7AB}" type="slidenum">
              <a:rPr lang="en-US" smtClean="0"/>
              <a:t>‹#›</a:t>
            </a:fld>
            <a:endParaRPr lang="en-US"/>
          </a:p>
        </p:txBody>
      </p:sp>
      <p:pic>
        <p:nvPicPr>
          <p:cNvPr id="5" name="Picture 16">
            <a:extLst>
              <a:ext uri="{FF2B5EF4-FFF2-40B4-BE49-F238E27FC236}">
                <a16:creationId xmlns:a16="http://schemas.microsoft.com/office/drawing/2014/main" id="{C17CF9E9-3FC8-C2FE-EAF4-8921E1D289EC}"/>
              </a:ext>
            </a:extLst>
          </p:cNvPr>
          <p:cNvPicPr>
            <a:picLocks noChangeAspect="1"/>
          </p:cNvPicPr>
          <p:nvPr/>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5914078" y="675490"/>
            <a:ext cx="1116623" cy="356255"/>
          </a:xfrm>
          <a:prstGeom prst="rect">
            <a:avLst/>
          </a:prstGeom>
        </p:spPr>
      </p:pic>
      <p:sp>
        <p:nvSpPr>
          <p:cNvPr id="7" name="Rounded Rectangle 1">
            <a:extLst>
              <a:ext uri="{FF2B5EF4-FFF2-40B4-BE49-F238E27FC236}">
                <a16:creationId xmlns:a16="http://schemas.microsoft.com/office/drawing/2014/main" id="{877B2347-1A0F-8AC5-B772-4FFE5BB9C0A3}"/>
              </a:ext>
            </a:extLst>
          </p:cNvPr>
          <p:cNvSpPr>
            <a:spLocks/>
          </p:cNvSpPr>
          <p:nvPr/>
        </p:nvSpPr>
        <p:spPr>
          <a:xfrm>
            <a:off x="-1157" y="0"/>
            <a:ext cx="5539155" cy="10287000"/>
          </a:xfrm>
          <a:prstGeom prst="roundRect">
            <a:avLst>
              <a:gd name="adj" fmla="val 0"/>
            </a:avLst>
          </a:prstGeom>
          <a:gradFill flip="none" rotWithShape="1">
            <a:gsLst>
              <a:gs pos="0">
                <a:srgbClr val="FFE53B"/>
              </a:gs>
              <a:gs pos="35000">
                <a:schemeClr val="accent2">
                  <a:lumMod val="0"/>
                  <a:lumOff val="100000"/>
                </a:schemeClr>
              </a:gs>
              <a:gs pos="100000">
                <a:srgbClr val="A9AFF1"/>
              </a:gs>
            </a:gsLst>
            <a:path path="circle">
              <a:fillToRect t="100000" r="100000"/>
            </a:path>
            <a:tileRect l="-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LT" sz="4050"/>
          </a:p>
        </p:txBody>
      </p:sp>
    </p:spTree>
    <p:extLst>
      <p:ext uri="{BB962C8B-B14F-4D97-AF65-F5344CB8AC3E}">
        <p14:creationId xmlns:p14="http://schemas.microsoft.com/office/powerpoint/2010/main" val="300285378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Two-columns-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64B18-84A3-41E0-AACB-14A9BDC28899}"/>
              </a:ext>
            </a:extLst>
          </p:cNvPr>
          <p:cNvSpPr>
            <a:spLocks noGrp="1"/>
          </p:cNvSpPr>
          <p:nvPr>
            <p:ph type="title"/>
          </p:nvPr>
        </p:nvSpPr>
        <p:spPr>
          <a:xfrm>
            <a:off x="1257300" y="547689"/>
            <a:ext cx="15773400" cy="1456959"/>
          </a:xfrm>
        </p:spPr>
        <p:txBody>
          <a:bodyPr>
            <a:normAutofit/>
          </a:bodyPr>
          <a:lstStyle>
            <a:lvl1pPr>
              <a:defRPr sz="4200">
                <a:solidFill>
                  <a:schemeClr val="tx1">
                    <a:lumMod val="50000"/>
                  </a:schemeClr>
                </a:solidFill>
              </a:defRPr>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AF5E7913-1B15-4831-A492-8FD81DA69D91}"/>
              </a:ext>
            </a:extLst>
          </p:cNvPr>
          <p:cNvSpPr>
            <a:spLocks noGrp="1"/>
          </p:cNvSpPr>
          <p:nvPr>
            <p:ph idx="1"/>
          </p:nvPr>
        </p:nvSpPr>
        <p:spPr>
          <a:xfrm>
            <a:off x="1257300" y="2327764"/>
            <a:ext cx="7453383" cy="6937682"/>
          </a:xfrm>
        </p:spPr>
        <p:txBody>
          <a:bodyPr>
            <a:normAutofit/>
          </a:bodyPr>
          <a:lstStyle>
            <a:lvl1pPr>
              <a:lnSpc>
                <a:spcPts val="3600"/>
              </a:lnSpc>
              <a:buClr>
                <a:schemeClr val="accent1"/>
              </a:buClr>
              <a:defRPr sz="2100">
                <a:solidFill>
                  <a:schemeClr val="tx1">
                    <a:lumMod val="50000"/>
                  </a:schemeClr>
                </a:solidFill>
              </a:defRPr>
            </a:lvl1pPr>
            <a:lvl2pPr>
              <a:lnSpc>
                <a:spcPts val="3600"/>
              </a:lnSpc>
              <a:buClr>
                <a:schemeClr val="accent1"/>
              </a:buClr>
              <a:defRPr sz="2100">
                <a:solidFill>
                  <a:schemeClr val="tx1">
                    <a:lumMod val="50000"/>
                  </a:schemeClr>
                </a:solidFill>
              </a:defRPr>
            </a:lvl2pPr>
            <a:lvl3pPr>
              <a:lnSpc>
                <a:spcPts val="3600"/>
              </a:lnSpc>
              <a:buClr>
                <a:schemeClr val="accent1"/>
              </a:buClr>
              <a:defRPr sz="2100">
                <a:solidFill>
                  <a:schemeClr val="tx1">
                    <a:lumMod val="50000"/>
                  </a:schemeClr>
                </a:solidFill>
              </a:defRPr>
            </a:lvl3pPr>
            <a:lvl4pPr>
              <a:lnSpc>
                <a:spcPts val="3600"/>
              </a:lnSpc>
              <a:buClr>
                <a:schemeClr val="accent1"/>
              </a:buClr>
              <a:defRPr sz="2100">
                <a:solidFill>
                  <a:schemeClr val="tx1">
                    <a:lumMod val="50000"/>
                  </a:schemeClr>
                </a:solidFill>
              </a:defRPr>
            </a:lvl4pPr>
            <a:lvl5pPr>
              <a:lnSpc>
                <a:spcPts val="3600"/>
              </a:lnSpc>
              <a:buClr>
                <a:schemeClr val="accent1"/>
              </a:buClr>
              <a:defRPr sz="2100">
                <a:solidFill>
                  <a:schemeClr val="tx1">
                    <a:lumMod val="50000"/>
                  </a:schemeClr>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Slide Number Placeholder 5">
            <a:extLst>
              <a:ext uri="{FF2B5EF4-FFF2-40B4-BE49-F238E27FC236}">
                <a16:creationId xmlns:a16="http://schemas.microsoft.com/office/drawing/2014/main" id="{5969DDAB-9674-4BE0-A4A4-AA572ED182DA}"/>
              </a:ext>
            </a:extLst>
          </p:cNvPr>
          <p:cNvSpPr>
            <a:spLocks noGrp="1"/>
          </p:cNvSpPr>
          <p:nvPr>
            <p:ph type="sldNum" sz="quarter" idx="12"/>
          </p:nvPr>
        </p:nvSpPr>
        <p:spPr>
          <a:xfrm>
            <a:off x="12915900" y="9265445"/>
            <a:ext cx="4114800" cy="547688"/>
          </a:xfrm>
        </p:spPr>
        <p:txBody>
          <a:bodyPr/>
          <a:lstStyle/>
          <a:p>
            <a:fld id="{B7BD53AE-7240-4391-874D-1B91F412B7AB}" type="slidenum">
              <a:rPr lang="en-US" smtClean="0"/>
              <a:t>‹#›</a:t>
            </a:fld>
            <a:endParaRPr lang="en-US"/>
          </a:p>
        </p:txBody>
      </p:sp>
      <p:sp>
        <p:nvSpPr>
          <p:cNvPr id="8" name="Content Placeholder 2">
            <a:extLst>
              <a:ext uri="{FF2B5EF4-FFF2-40B4-BE49-F238E27FC236}">
                <a16:creationId xmlns:a16="http://schemas.microsoft.com/office/drawing/2014/main" id="{7C9BB1EE-E9BC-4021-84F8-C4D400C1193F}"/>
              </a:ext>
            </a:extLst>
          </p:cNvPr>
          <p:cNvSpPr>
            <a:spLocks noGrp="1"/>
          </p:cNvSpPr>
          <p:nvPr>
            <p:ph idx="13"/>
          </p:nvPr>
        </p:nvSpPr>
        <p:spPr>
          <a:xfrm>
            <a:off x="9335068" y="2327764"/>
            <a:ext cx="7695632" cy="6937682"/>
          </a:xfrm>
        </p:spPr>
        <p:txBody>
          <a:bodyPr>
            <a:normAutofit/>
          </a:bodyPr>
          <a:lstStyle>
            <a:lvl1pPr>
              <a:lnSpc>
                <a:spcPts val="3600"/>
              </a:lnSpc>
              <a:buClr>
                <a:schemeClr val="accent1"/>
              </a:buClr>
              <a:defRPr sz="2100">
                <a:solidFill>
                  <a:schemeClr val="tx1">
                    <a:lumMod val="50000"/>
                  </a:schemeClr>
                </a:solidFill>
              </a:defRPr>
            </a:lvl1pPr>
            <a:lvl2pPr>
              <a:lnSpc>
                <a:spcPts val="3600"/>
              </a:lnSpc>
              <a:buClr>
                <a:schemeClr val="accent1"/>
              </a:buClr>
              <a:defRPr sz="2100">
                <a:solidFill>
                  <a:schemeClr val="tx1">
                    <a:lumMod val="50000"/>
                  </a:schemeClr>
                </a:solidFill>
              </a:defRPr>
            </a:lvl2pPr>
            <a:lvl3pPr>
              <a:lnSpc>
                <a:spcPts val="3600"/>
              </a:lnSpc>
              <a:buClr>
                <a:schemeClr val="accent1"/>
              </a:buClr>
              <a:defRPr sz="2100">
                <a:solidFill>
                  <a:schemeClr val="tx1">
                    <a:lumMod val="50000"/>
                  </a:schemeClr>
                </a:solidFill>
              </a:defRPr>
            </a:lvl3pPr>
            <a:lvl4pPr>
              <a:lnSpc>
                <a:spcPts val="3600"/>
              </a:lnSpc>
              <a:buClr>
                <a:schemeClr val="accent1"/>
              </a:buClr>
              <a:defRPr sz="2100">
                <a:solidFill>
                  <a:schemeClr val="tx1">
                    <a:lumMod val="50000"/>
                  </a:schemeClr>
                </a:solidFill>
              </a:defRPr>
            </a:lvl4pPr>
            <a:lvl5pPr>
              <a:lnSpc>
                <a:spcPts val="3600"/>
              </a:lnSpc>
              <a:buClr>
                <a:schemeClr val="accent1"/>
              </a:buClr>
              <a:defRPr sz="2100">
                <a:solidFill>
                  <a:schemeClr val="tx1">
                    <a:lumMod val="50000"/>
                  </a:schemeClr>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pic>
        <p:nvPicPr>
          <p:cNvPr id="9" name="Picture 16">
            <a:extLst>
              <a:ext uri="{FF2B5EF4-FFF2-40B4-BE49-F238E27FC236}">
                <a16:creationId xmlns:a16="http://schemas.microsoft.com/office/drawing/2014/main" id="{F52A4919-441E-BFD1-98A3-A3514743B65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257300" y="9310436"/>
            <a:ext cx="1434597" cy="457704"/>
          </a:xfrm>
          <a:prstGeom prst="rect">
            <a:avLst/>
          </a:prstGeom>
        </p:spPr>
      </p:pic>
    </p:spTree>
    <p:extLst>
      <p:ext uri="{BB962C8B-B14F-4D97-AF65-F5344CB8AC3E}">
        <p14:creationId xmlns:p14="http://schemas.microsoft.com/office/powerpoint/2010/main" val="354983457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Closing-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Shape 26">
            <a:extLst>
              <a:ext uri="{FF2B5EF4-FFF2-40B4-BE49-F238E27FC236}">
                <a16:creationId xmlns:a16="http://schemas.microsoft.com/office/drawing/2014/main" id="{712CE6A4-0966-4B6C-8AE2-BE9B7FA54BA3}"/>
              </a:ext>
            </a:extLst>
          </p:cNvPr>
          <p:cNvSpPr/>
          <p:nvPr/>
        </p:nvSpPr>
        <p:spPr>
          <a:xfrm>
            <a:off x="1226732" y="4235559"/>
            <a:ext cx="15834537" cy="1815882"/>
          </a:xfrm>
          <a:prstGeom prst="rect">
            <a:avLst/>
          </a:prstGeom>
          <a:ln w="12700">
            <a:miter lim="400000"/>
          </a:ln>
          <a:extLst>
            <a:ext uri="{C572A759-6A51-4108-AA02-DFA0A04FC94B}">
              <ma14:wrappingTextBoxFlag xmlns="" xmlns:ma14="http://schemas.microsoft.com/office/mac/drawingml/2011/main" val="1"/>
            </a:ext>
          </a:extLst>
        </p:spPr>
        <p:txBody>
          <a:bodyPr wrap="square" lIns="76200" tIns="76200" rIns="76200" bIns="76200" anchor="ctr">
            <a:spAutoFit/>
          </a:bodyPr>
          <a:lstStyle>
            <a:lvl1pPr>
              <a:defRPr sz="2600">
                <a:solidFill>
                  <a:srgbClr val="687189"/>
                </a:solidFill>
                <a:latin typeface="Roboto Light"/>
                <a:ea typeface="Roboto Light"/>
                <a:cs typeface="Roboto Light"/>
                <a:sym typeface="Roboto Light"/>
              </a:defRPr>
            </a:lvl1pPr>
          </a:lstStyle>
          <a:p>
            <a:pPr marL="0" marR="0" lvl="0" indent="0" algn="ctr" defTabSz="1238250" eaLnBrk="1" fontAlgn="auto" latinLnBrk="0" hangingPunct="1">
              <a:lnSpc>
                <a:spcPct val="100000"/>
              </a:lnSpc>
              <a:spcBef>
                <a:spcPts val="0"/>
              </a:spcBef>
              <a:spcAft>
                <a:spcPts val="0"/>
              </a:spcAft>
              <a:buClrTx/>
              <a:buSzTx/>
              <a:buFontTx/>
              <a:buNone/>
              <a:tabLst/>
              <a:defRPr sz="1800">
                <a:solidFill>
                  <a:srgbClr val="000000"/>
                </a:solidFill>
              </a:defRPr>
            </a:pPr>
            <a:r>
              <a:rPr kumimoji="0" lang="en-US" sz="5400" b="0" i="0" u="none" strike="noStrike" kern="0" cap="none" spc="-225" normalizeH="0" baseline="0" noProof="0">
                <a:ln>
                  <a:noFill/>
                </a:ln>
                <a:solidFill>
                  <a:srgbClr val="FFFFFF"/>
                </a:solidFill>
                <a:effectLst/>
                <a:uLnTx/>
                <a:uFillTx/>
                <a:latin typeface="Open Sans bold"/>
                <a:ea typeface="Roboto Light" panose="02000000000000000000" pitchFamily="2" charset="0"/>
                <a:sym typeface="Roboto Light"/>
              </a:rPr>
              <a:t>Thank you</a:t>
            </a:r>
            <a:r>
              <a:rPr lang="en-US" sz="5400" spc="-225">
                <a:solidFill>
                  <a:srgbClr val="FFFFFF"/>
                </a:solidFill>
                <a:latin typeface="Open Sans bold"/>
                <a:ea typeface="Roboto Light" panose="02000000000000000000" pitchFamily="2" charset="0"/>
              </a:rPr>
              <a:t> for</a:t>
            </a:r>
          </a:p>
          <a:p>
            <a:pPr marL="0" marR="0" lvl="0" indent="0" algn="ctr" defTabSz="1238250" eaLnBrk="1" fontAlgn="auto" latinLnBrk="0" hangingPunct="1">
              <a:lnSpc>
                <a:spcPct val="100000"/>
              </a:lnSpc>
              <a:spcBef>
                <a:spcPts val="0"/>
              </a:spcBef>
              <a:spcAft>
                <a:spcPts val="0"/>
              </a:spcAft>
              <a:buClrTx/>
              <a:buSzTx/>
              <a:buFontTx/>
              <a:buNone/>
              <a:tabLst/>
              <a:defRPr sz="1800">
                <a:solidFill>
                  <a:srgbClr val="000000"/>
                </a:solidFill>
              </a:defRPr>
            </a:pPr>
            <a:r>
              <a:rPr lang="en-US" sz="5400" spc="-225">
                <a:solidFill>
                  <a:srgbClr val="FFFFFF"/>
                </a:solidFill>
                <a:latin typeface="Open Sans bold"/>
                <a:ea typeface="Roboto Light" panose="02000000000000000000" pitchFamily="2" charset="0"/>
              </a:rPr>
              <a:t>y</a:t>
            </a:r>
            <a:r>
              <a:rPr kumimoji="0" lang="en-US" sz="5400" b="0" i="0" u="none" strike="noStrike" kern="0" cap="none" spc="-225" normalizeH="0" baseline="0" noProof="0">
                <a:ln>
                  <a:noFill/>
                </a:ln>
                <a:solidFill>
                  <a:srgbClr val="FFFFFF"/>
                </a:solidFill>
                <a:effectLst/>
                <a:uLnTx/>
                <a:uFillTx/>
                <a:latin typeface="Open Sans bold"/>
                <a:ea typeface="Roboto Light" panose="02000000000000000000" pitchFamily="2" charset="0"/>
                <a:sym typeface="Roboto Light"/>
              </a:rPr>
              <a:t>our time</a:t>
            </a:r>
          </a:p>
        </p:txBody>
      </p:sp>
    </p:spTree>
    <p:extLst>
      <p:ext uri="{BB962C8B-B14F-4D97-AF65-F5344CB8AC3E}">
        <p14:creationId xmlns:p14="http://schemas.microsoft.com/office/powerpoint/2010/main" val="308050830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Cover-slide-simp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4">
            <a:extLst>
              <a:ext uri="{FF2B5EF4-FFF2-40B4-BE49-F238E27FC236}">
                <a16:creationId xmlns:a16="http://schemas.microsoft.com/office/drawing/2014/main" id="{62001F8D-4B8C-CCDA-2A77-6858E0ACFDE8}"/>
              </a:ext>
            </a:extLst>
          </p:cNvPr>
          <p:cNvSpPr>
            <a:spLocks noGrp="1"/>
          </p:cNvSpPr>
          <p:nvPr>
            <p:ph type="body" sz="quarter" idx="10" hasCustomPrompt="1"/>
          </p:nvPr>
        </p:nvSpPr>
        <p:spPr>
          <a:xfrm>
            <a:off x="1123123" y="7026964"/>
            <a:ext cx="6435587" cy="1326875"/>
          </a:xfrm>
        </p:spPr>
        <p:txBody>
          <a:bodyPr>
            <a:normAutofit/>
          </a:bodyPr>
          <a:lstStyle>
            <a:lvl1pPr marL="0" indent="0">
              <a:lnSpc>
                <a:spcPts val="2400"/>
              </a:lnSpc>
              <a:spcBef>
                <a:spcPts val="0"/>
              </a:spcBef>
              <a:buFontTx/>
              <a:buNone/>
              <a:defRPr sz="2100">
                <a:solidFill>
                  <a:schemeClr val="bg1"/>
                </a:solidFill>
              </a:defRPr>
            </a:lvl1pPr>
            <a:lvl2pPr marL="685800" indent="0">
              <a:buFontTx/>
              <a:buNone/>
              <a:defRPr/>
            </a:lvl2pPr>
            <a:lvl3pPr marL="1371600" indent="0">
              <a:buFontTx/>
              <a:buNone/>
              <a:defRPr/>
            </a:lvl3pPr>
            <a:lvl4pPr marL="2057400" indent="0">
              <a:buFontTx/>
              <a:buNone/>
              <a:defRPr/>
            </a:lvl4pPr>
            <a:lvl5pPr marL="2743200" indent="0">
              <a:buFontTx/>
              <a:buNone/>
              <a:defRPr/>
            </a:lvl5pPr>
          </a:lstStyle>
          <a:p>
            <a:pPr lvl="0"/>
            <a:r>
              <a:rPr lang="en-US"/>
              <a:t>Add contact / presenters details here</a:t>
            </a:r>
          </a:p>
        </p:txBody>
      </p:sp>
      <p:sp>
        <p:nvSpPr>
          <p:cNvPr id="3" name="Text Placeholder 4">
            <a:extLst>
              <a:ext uri="{FF2B5EF4-FFF2-40B4-BE49-F238E27FC236}">
                <a16:creationId xmlns:a16="http://schemas.microsoft.com/office/drawing/2014/main" id="{F590EF76-0BDE-5823-F1C3-C6D43AE9B3CE}"/>
              </a:ext>
            </a:extLst>
          </p:cNvPr>
          <p:cNvSpPr>
            <a:spLocks noGrp="1"/>
          </p:cNvSpPr>
          <p:nvPr>
            <p:ph type="body" sz="quarter" idx="11" hasCustomPrompt="1"/>
          </p:nvPr>
        </p:nvSpPr>
        <p:spPr>
          <a:xfrm>
            <a:off x="1123122" y="4042119"/>
            <a:ext cx="8630478" cy="2358681"/>
          </a:xfrm>
        </p:spPr>
        <p:txBody>
          <a:bodyPr>
            <a:noAutofit/>
          </a:bodyPr>
          <a:lstStyle>
            <a:lvl1pPr marL="0" indent="0">
              <a:lnSpc>
                <a:spcPct val="100000"/>
              </a:lnSpc>
              <a:spcBef>
                <a:spcPts val="0"/>
              </a:spcBef>
              <a:buFontTx/>
              <a:buNone/>
              <a:defRPr sz="7200" b="1">
                <a:solidFill>
                  <a:schemeClr val="bg1"/>
                </a:solidFill>
              </a:defRPr>
            </a:lvl1pPr>
            <a:lvl2pPr marL="685800" indent="0">
              <a:buFontTx/>
              <a:buNone/>
              <a:defRPr/>
            </a:lvl2pPr>
            <a:lvl3pPr marL="1371600" indent="0">
              <a:buFontTx/>
              <a:buNone/>
              <a:defRPr/>
            </a:lvl3pPr>
            <a:lvl4pPr marL="2057400" indent="0">
              <a:buFontTx/>
              <a:buNone/>
              <a:defRPr/>
            </a:lvl4pPr>
            <a:lvl5pPr marL="2743200" indent="0">
              <a:buFontTx/>
              <a:buNone/>
              <a:defRPr/>
            </a:lvl5pPr>
          </a:lstStyle>
          <a:p>
            <a:pPr lvl="0"/>
            <a:r>
              <a:rPr lang="en-US"/>
              <a:t>Enter headline text here</a:t>
            </a:r>
          </a:p>
        </p:txBody>
      </p:sp>
    </p:spTree>
    <p:extLst>
      <p:ext uri="{BB962C8B-B14F-4D97-AF65-F5344CB8AC3E}">
        <p14:creationId xmlns:p14="http://schemas.microsoft.com/office/powerpoint/2010/main" val="3422974438"/>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over-slide-MDM-messa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0874792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Cover-slide-with-contact-detail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4">
            <a:extLst>
              <a:ext uri="{FF2B5EF4-FFF2-40B4-BE49-F238E27FC236}">
                <a16:creationId xmlns:a16="http://schemas.microsoft.com/office/drawing/2014/main" id="{62001F8D-4B8C-CCDA-2A77-6858E0ACFDE8}"/>
              </a:ext>
            </a:extLst>
          </p:cNvPr>
          <p:cNvSpPr>
            <a:spLocks noGrp="1"/>
          </p:cNvSpPr>
          <p:nvPr>
            <p:ph type="body" sz="quarter" idx="10" hasCustomPrompt="1"/>
          </p:nvPr>
        </p:nvSpPr>
        <p:spPr>
          <a:xfrm>
            <a:off x="1123123" y="7484164"/>
            <a:ext cx="6435587" cy="1326875"/>
          </a:xfrm>
        </p:spPr>
        <p:txBody>
          <a:bodyPr>
            <a:normAutofit/>
          </a:bodyPr>
          <a:lstStyle>
            <a:lvl1pPr marL="0" indent="0">
              <a:lnSpc>
                <a:spcPts val="2400"/>
              </a:lnSpc>
              <a:spcBef>
                <a:spcPts val="0"/>
              </a:spcBef>
              <a:buFontTx/>
              <a:buNone/>
              <a:defRPr sz="2100">
                <a:solidFill>
                  <a:schemeClr val="bg2"/>
                </a:solidFill>
              </a:defRPr>
            </a:lvl1pPr>
            <a:lvl2pPr marL="685800" indent="0">
              <a:buFontTx/>
              <a:buNone/>
              <a:defRPr/>
            </a:lvl2pPr>
            <a:lvl3pPr marL="1371600" indent="0">
              <a:buFontTx/>
              <a:buNone/>
              <a:defRPr/>
            </a:lvl3pPr>
            <a:lvl4pPr marL="2057400" indent="0">
              <a:buFontTx/>
              <a:buNone/>
              <a:defRPr/>
            </a:lvl4pPr>
            <a:lvl5pPr marL="2743200" indent="0">
              <a:buFontTx/>
              <a:buNone/>
              <a:defRPr/>
            </a:lvl5pPr>
          </a:lstStyle>
          <a:p>
            <a:pPr lvl="0"/>
            <a:r>
              <a:rPr lang="en-US"/>
              <a:t>Add contact / presenters details here</a:t>
            </a:r>
          </a:p>
        </p:txBody>
      </p:sp>
    </p:spTree>
    <p:extLst>
      <p:ext uri="{BB962C8B-B14F-4D97-AF65-F5344CB8AC3E}">
        <p14:creationId xmlns:p14="http://schemas.microsoft.com/office/powerpoint/2010/main" val="2294793953"/>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Agenda 3">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4CA87133-2B42-513F-079E-138106CD0AE3}"/>
              </a:ext>
            </a:extLst>
          </p:cNvPr>
          <p:cNvSpPr/>
          <p:nvPr userDrawn="1"/>
        </p:nvSpPr>
        <p:spPr>
          <a:xfrm>
            <a:off x="14337934" y="2722429"/>
            <a:ext cx="3690491" cy="4320017"/>
          </a:xfrm>
          <a:prstGeom prst="roundRect">
            <a:avLst>
              <a:gd name="adj" fmla="val 1565"/>
            </a:avLst>
          </a:prstGeom>
          <a:gradFill flip="none" rotWithShape="1">
            <a:gsLst>
              <a:gs pos="0">
                <a:schemeClr val="accent5"/>
              </a:gs>
              <a:gs pos="35000">
                <a:schemeClr val="accent4">
                  <a:lumMod val="0"/>
                  <a:lumOff val="100000"/>
                </a:schemeClr>
              </a:gs>
              <a:gs pos="100000">
                <a:srgbClr val="00EF8E"/>
              </a:gs>
            </a:gsLst>
            <a:path path="circle">
              <a:fillToRect l="100000" b="100000"/>
            </a:path>
            <a:tileRect t="-100000" r="-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LT" sz="4050"/>
          </a:p>
        </p:txBody>
      </p:sp>
      <p:sp>
        <p:nvSpPr>
          <p:cNvPr id="5" name="Rounded Rectangle 4">
            <a:extLst>
              <a:ext uri="{FF2B5EF4-FFF2-40B4-BE49-F238E27FC236}">
                <a16:creationId xmlns:a16="http://schemas.microsoft.com/office/drawing/2014/main" id="{99854317-D315-7E45-D967-11D7FB403103}"/>
              </a:ext>
            </a:extLst>
          </p:cNvPr>
          <p:cNvSpPr>
            <a:spLocks/>
          </p:cNvSpPr>
          <p:nvPr userDrawn="1"/>
        </p:nvSpPr>
        <p:spPr>
          <a:xfrm>
            <a:off x="10386325" y="3984457"/>
            <a:ext cx="3690491" cy="4320017"/>
          </a:xfrm>
          <a:prstGeom prst="roundRect">
            <a:avLst>
              <a:gd name="adj" fmla="val 1565"/>
            </a:avLst>
          </a:prstGeom>
          <a:gradFill flip="none" rotWithShape="1">
            <a:gsLst>
              <a:gs pos="0">
                <a:srgbClr val="FFE53B"/>
              </a:gs>
              <a:gs pos="35000">
                <a:schemeClr val="accent2">
                  <a:lumMod val="0"/>
                  <a:lumOff val="100000"/>
                </a:schemeClr>
              </a:gs>
              <a:gs pos="100000">
                <a:srgbClr val="A9AFF1"/>
              </a:gs>
            </a:gsLst>
            <a:path path="circle">
              <a:fillToRect t="100000" r="100000"/>
            </a:path>
            <a:tileRect l="-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LT" sz="4050"/>
          </a:p>
        </p:txBody>
      </p:sp>
      <p:sp>
        <p:nvSpPr>
          <p:cNvPr id="6" name="Rounded Rectangle 5" descr="Ray of blue light representing speed">
            <a:extLst>
              <a:ext uri="{FF2B5EF4-FFF2-40B4-BE49-F238E27FC236}">
                <a16:creationId xmlns:a16="http://schemas.microsoft.com/office/drawing/2014/main" id="{4469223F-8DEF-BF5A-3B10-2440D9B0FA5F}"/>
              </a:ext>
            </a:extLst>
          </p:cNvPr>
          <p:cNvSpPr/>
          <p:nvPr userDrawn="1"/>
        </p:nvSpPr>
        <p:spPr>
          <a:xfrm>
            <a:off x="6434713" y="2722429"/>
            <a:ext cx="3690491" cy="4320017"/>
          </a:xfrm>
          <a:prstGeom prst="roundRect">
            <a:avLst>
              <a:gd name="adj" fmla="val 1565"/>
            </a:avLst>
          </a:prstGeom>
          <a:gradFill flip="none" rotWithShape="1">
            <a:gsLst>
              <a:gs pos="0">
                <a:srgbClr val="00EF8E"/>
              </a:gs>
              <a:gs pos="38000">
                <a:schemeClr val="bg1"/>
              </a:gs>
              <a:gs pos="100000">
                <a:srgbClr val="53A2F3"/>
              </a:gs>
            </a:gsLst>
            <a:path path="circle">
              <a:fillToRect l="100000" t="100000"/>
            </a:path>
            <a:tileRect r="-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LT" sz="4050"/>
          </a:p>
        </p:txBody>
      </p:sp>
      <p:sp>
        <p:nvSpPr>
          <p:cNvPr id="9" name="Rounded Rectangle 8">
            <a:extLst>
              <a:ext uri="{FF2B5EF4-FFF2-40B4-BE49-F238E27FC236}">
                <a16:creationId xmlns:a16="http://schemas.microsoft.com/office/drawing/2014/main" id="{19E21376-5C50-C0CD-4CB5-DF1B4E8DE7D7}"/>
              </a:ext>
            </a:extLst>
          </p:cNvPr>
          <p:cNvSpPr/>
          <p:nvPr userDrawn="1"/>
        </p:nvSpPr>
        <p:spPr>
          <a:xfrm>
            <a:off x="6434713" y="-1873617"/>
            <a:ext cx="3690491" cy="4320017"/>
          </a:xfrm>
          <a:prstGeom prst="roundRect">
            <a:avLst>
              <a:gd name="adj" fmla="val 1565"/>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LT" sz="4050"/>
          </a:p>
        </p:txBody>
      </p:sp>
      <p:sp>
        <p:nvSpPr>
          <p:cNvPr id="10" name="Rounded Rectangle 9">
            <a:extLst>
              <a:ext uri="{FF2B5EF4-FFF2-40B4-BE49-F238E27FC236}">
                <a16:creationId xmlns:a16="http://schemas.microsoft.com/office/drawing/2014/main" id="{AF94658E-06F6-12B4-AAC0-E2388B5303CA}"/>
              </a:ext>
            </a:extLst>
          </p:cNvPr>
          <p:cNvSpPr/>
          <p:nvPr userDrawn="1"/>
        </p:nvSpPr>
        <p:spPr>
          <a:xfrm>
            <a:off x="6434713" y="7318474"/>
            <a:ext cx="3690491" cy="4320017"/>
          </a:xfrm>
          <a:prstGeom prst="roundRect">
            <a:avLst>
              <a:gd name="adj" fmla="val 1565"/>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LT" sz="4050"/>
          </a:p>
        </p:txBody>
      </p:sp>
      <p:sp>
        <p:nvSpPr>
          <p:cNvPr id="11" name="Rounded Rectangle 10">
            <a:extLst>
              <a:ext uri="{FF2B5EF4-FFF2-40B4-BE49-F238E27FC236}">
                <a16:creationId xmlns:a16="http://schemas.microsoft.com/office/drawing/2014/main" id="{AAA36FD9-8FF7-1AD7-2436-F3C536617D4A}"/>
              </a:ext>
            </a:extLst>
          </p:cNvPr>
          <p:cNvSpPr/>
          <p:nvPr userDrawn="1"/>
        </p:nvSpPr>
        <p:spPr>
          <a:xfrm>
            <a:off x="10386325" y="-611588"/>
            <a:ext cx="3690491" cy="4320017"/>
          </a:xfrm>
          <a:prstGeom prst="roundRect">
            <a:avLst>
              <a:gd name="adj" fmla="val 1565"/>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LT" sz="4050"/>
          </a:p>
        </p:txBody>
      </p:sp>
      <p:sp>
        <p:nvSpPr>
          <p:cNvPr id="12" name="Rounded Rectangle 11">
            <a:extLst>
              <a:ext uri="{FF2B5EF4-FFF2-40B4-BE49-F238E27FC236}">
                <a16:creationId xmlns:a16="http://schemas.microsoft.com/office/drawing/2014/main" id="{ECBE6F01-38EB-4641-9A3B-5CCF411F8F9C}"/>
              </a:ext>
            </a:extLst>
          </p:cNvPr>
          <p:cNvSpPr/>
          <p:nvPr userDrawn="1"/>
        </p:nvSpPr>
        <p:spPr>
          <a:xfrm>
            <a:off x="10386325" y="8580502"/>
            <a:ext cx="3690491" cy="4320017"/>
          </a:xfrm>
          <a:prstGeom prst="roundRect">
            <a:avLst>
              <a:gd name="adj" fmla="val 1565"/>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LT" sz="4050"/>
          </a:p>
        </p:txBody>
      </p:sp>
      <p:sp>
        <p:nvSpPr>
          <p:cNvPr id="13" name="Rounded Rectangle 12">
            <a:extLst>
              <a:ext uri="{FF2B5EF4-FFF2-40B4-BE49-F238E27FC236}">
                <a16:creationId xmlns:a16="http://schemas.microsoft.com/office/drawing/2014/main" id="{E97F7464-20D9-7312-1A21-96B981C05272}"/>
              </a:ext>
            </a:extLst>
          </p:cNvPr>
          <p:cNvSpPr/>
          <p:nvPr userDrawn="1"/>
        </p:nvSpPr>
        <p:spPr>
          <a:xfrm>
            <a:off x="14337934" y="-1873617"/>
            <a:ext cx="3690491" cy="4320017"/>
          </a:xfrm>
          <a:prstGeom prst="roundRect">
            <a:avLst>
              <a:gd name="adj" fmla="val 1565"/>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LT" sz="4050"/>
          </a:p>
        </p:txBody>
      </p:sp>
      <p:sp>
        <p:nvSpPr>
          <p:cNvPr id="14" name="Rounded Rectangle 13">
            <a:extLst>
              <a:ext uri="{FF2B5EF4-FFF2-40B4-BE49-F238E27FC236}">
                <a16:creationId xmlns:a16="http://schemas.microsoft.com/office/drawing/2014/main" id="{1B69D93E-C439-F95D-34D9-0C41B5CB51A5}"/>
              </a:ext>
            </a:extLst>
          </p:cNvPr>
          <p:cNvSpPr/>
          <p:nvPr userDrawn="1"/>
        </p:nvSpPr>
        <p:spPr>
          <a:xfrm>
            <a:off x="14337934" y="7318474"/>
            <a:ext cx="3690491" cy="4320017"/>
          </a:xfrm>
          <a:prstGeom prst="roundRect">
            <a:avLst>
              <a:gd name="adj" fmla="val 1565"/>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LT" sz="4050"/>
          </a:p>
        </p:txBody>
      </p:sp>
      <p:sp>
        <p:nvSpPr>
          <p:cNvPr id="15" name="TextBox 14">
            <a:extLst>
              <a:ext uri="{FF2B5EF4-FFF2-40B4-BE49-F238E27FC236}">
                <a16:creationId xmlns:a16="http://schemas.microsoft.com/office/drawing/2014/main" id="{811E0A77-87FD-5143-08B4-8DDC8C97F3E1}"/>
              </a:ext>
            </a:extLst>
          </p:cNvPr>
          <p:cNvSpPr txBox="1"/>
          <p:nvPr userDrawn="1"/>
        </p:nvSpPr>
        <p:spPr>
          <a:xfrm>
            <a:off x="6710036" y="3283880"/>
            <a:ext cx="784189" cy="738664"/>
          </a:xfrm>
          <a:prstGeom prst="rect">
            <a:avLst/>
          </a:prstGeom>
          <a:noFill/>
        </p:spPr>
        <p:txBody>
          <a:bodyPr wrap="none" rtlCol="0">
            <a:spAutoFit/>
          </a:bodyPr>
          <a:lstStyle/>
          <a:p>
            <a:r>
              <a:rPr lang="en-LT" sz="4200">
                <a:solidFill>
                  <a:srgbClr val="000000"/>
                </a:solidFill>
              </a:rPr>
              <a:t>01</a:t>
            </a:r>
          </a:p>
        </p:txBody>
      </p:sp>
      <p:pic>
        <p:nvPicPr>
          <p:cNvPr id="17" name="Graphic 16" descr="Arrow Up with solid fill">
            <a:extLst>
              <a:ext uri="{FF2B5EF4-FFF2-40B4-BE49-F238E27FC236}">
                <a16:creationId xmlns:a16="http://schemas.microsoft.com/office/drawing/2014/main" id="{3222B1DD-3B83-4E75-41C7-1BC7A1BD8E0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5400000">
            <a:off x="9226871" y="6219895"/>
            <a:ext cx="514317" cy="514317"/>
          </a:xfrm>
          <a:prstGeom prst="rect">
            <a:avLst/>
          </a:prstGeom>
        </p:spPr>
      </p:pic>
      <p:sp>
        <p:nvSpPr>
          <p:cNvPr id="18" name="TextBox 17">
            <a:extLst>
              <a:ext uri="{FF2B5EF4-FFF2-40B4-BE49-F238E27FC236}">
                <a16:creationId xmlns:a16="http://schemas.microsoft.com/office/drawing/2014/main" id="{B05989FF-520C-275B-1599-BAA9078E0EF1}"/>
              </a:ext>
            </a:extLst>
          </p:cNvPr>
          <p:cNvSpPr txBox="1"/>
          <p:nvPr userDrawn="1"/>
        </p:nvSpPr>
        <p:spPr>
          <a:xfrm>
            <a:off x="10715992" y="4508235"/>
            <a:ext cx="784189" cy="738664"/>
          </a:xfrm>
          <a:prstGeom prst="rect">
            <a:avLst/>
          </a:prstGeom>
          <a:noFill/>
        </p:spPr>
        <p:txBody>
          <a:bodyPr wrap="none" rtlCol="0">
            <a:spAutoFit/>
          </a:bodyPr>
          <a:lstStyle/>
          <a:p>
            <a:r>
              <a:rPr lang="en-LT" sz="4200">
                <a:solidFill>
                  <a:srgbClr val="000000"/>
                </a:solidFill>
              </a:rPr>
              <a:t>02</a:t>
            </a:r>
          </a:p>
        </p:txBody>
      </p:sp>
      <p:pic>
        <p:nvPicPr>
          <p:cNvPr id="20" name="Graphic 19" descr="Arrow Up with solid fill">
            <a:extLst>
              <a:ext uri="{FF2B5EF4-FFF2-40B4-BE49-F238E27FC236}">
                <a16:creationId xmlns:a16="http://schemas.microsoft.com/office/drawing/2014/main" id="{0E766ACC-EF67-9D6B-C34C-5512B139D47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5400000">
            <a:off x="13232828" y="7444253"/>
            <a:ext cx="514317" cy="514317"/>
          </a:xfrm>
          <a:prstGeom prst="rect">
            <a:avLst/>
          </a:prstGeom>
        </p:spPr>
      </p:pic>
      <p:sp>
        <p:nvSpPr>
          <p:cNvPr id="21" name="TextBox 20">
            <a:extLst>
              <a:ext uri="{FF2B5EF4-FFF2-40B4-BE49-F238E27FC236}">
                <a16:creationId xmlns:a16="http://schemas.microsoft.com/office/drawing/2014/main" id="{DFB5F00F-6088-5766-E28C-A09DE6A6D8D0}"/>
              </a:ext>
            </a:extLst>
          </p:cNvPr>
          <p:cNvSpPr txBox="1"/>
          <p:nvPr userDrawn="1"/>
        </p:nvSpPr>
        <p:spPr>
          <a:xfrm>
            <a:off x="14660014" y="3225711"/>
            <a:ext cx="784189" cy="738664"/>
          </a:xfrm>
          <a:prstGeom prst="rect">
            <a:avLst/>
          </a:prstGeom>
          <a:noFill/>
        </p:spPr>
        <p:txBody>
          <a:bodyPr wrap="none" rtlCol="0">
            <a:spAutoFit/>
          </a:bodyPr>
          <a:lstStyle/>
          <a:p>
            <a:r>
              <a:rPr lang="en-LT" sz="4200">
                <a:solidFill>
                  <a:srgbClr val="000000"/>
                </a:solidFill>
              </a:rPr>
              <a:t>03</a:t>
            </a:r>
          </a:p>
        </p:txBody>
      </p:sp>
      <p:pic>
        <p:nvPicPr>
          <p:cNvPr id="23" name="Graphic 22" descr="Arrow Up with solid fill">
            <a:extLst>
              <a:ext uri="{FF2B5EF4-FFF2-40B4-BE49-F238E27FC236}">
                <a16:creationId xmlns:a16="http://schemas.microsoft.com/office/drawing/2014/main" id="{DCC709F5-C6FA-7305-BA9E-CE332C5EF40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5400000">
            <a:off x="17176850" y="6161729"/>
            <a:ext cx="514317" cy="514317"/>
          </a:xfrm>
          <a:prstGeom prst="rect">
            <a:avLst/>
          </a:prstGeom>
        </p:spPr>
      </p:pic>
      <p:sp>
        <p:nvSpPr>
          <p:cNvPr id="25" name="Text Placeholder 24">
            <a:extLst>
              <a:ext uri="{FF2B5EF4-FFF2-40B4-BE49-F238E27FC236}">
                <a16:creationId xmlns:a16="http://schemas.microsoft.com/office/drawing/2014/main" id="{1E02C74A-61FB-9E6E-5EE2-484DB44654CC}"/>
              </a:ext>
            </a:extLst>
          </p:cNvPr>
          <p:cNvSpPr>
            <a:spLocks noGrp="1"/>
          </p:cNvSpPr>
          <p:nvPr>
            <p:ph type="body" sz="quarter" idx="10" hasCustomPrompt="1"/>
          </p:nvPr>
        </p:nvSpPr>
        <p:spPr>
          <a:xfrm>
            <a:off x="1229165" y="3502820"/>
            <a:ext cx="3202782" cy="1457325"/>
          </a:xfrm>
        </p:spPr>
        <p:txBody>
          <a:bodyPr anchor="ctr">
            <a:normAutofit/>
          </a:bodyPr>
          <a:lstStyle>
            <a:lvl1pPr marL="0" indent="0">
              <a:buFontTx/>
              <a:buNone/>
              <a:defRPr sz="6000"/>
            </a:lvl1pPr>
            <a:lvl2pPr marL="685800" indent="0">
              <a:buFontTx/>
              <a:buNone/>
              <a:defRPr/>
            </a:lvl2pPr>
            <a:lvl3pPr marL="1371600" indent="0">
              <a:buFontTx/>
              <a:buNone/>
              <a:defRPr/>
            </a:lvl3pPr>
            <a:lvl4pPr marL="2057400" indent="0">
              <a:buFontTx/>
              <a:buNone/>
              <a:defRPr/>
            </a:lvl4pPr>
            <a:lvl5pPr marL="2743200" indent="0">
              <a:buFontTx/>
              <a:buNone/>
              <a:defRPr/>
            </a:lvl5pPr>
          </a:lstStyle>
          <a:p>
            <a:pPr lvl="0"/>
            <a:r>
              <a:rPr lang="en-GB"/>
              <a:t>Title</a:t>
            </a:r>
            <a:endParaRPr lang="en-LT"/>
          </a:p>
        </p:txBody>
      </p:sp>
      <p:sp>
        <p:nvSpPr>
          <p:cNvPr id="29" name="Text Placeholder 28">
            <a:extLst>
              <a:ext uri="{FF2B5EF4-FFF2-40B4-BE49-F238E27FC236}">
                <a16:creationId xmlns:a16="http://schemas.microsoft.com/office/drawing/2014/main" id="{A4E01441-FD31-FD0A-2059-177CE8FA2563}"/>
              </a:ext>
            </a:extLst>
          </p:cNvPr>
          <p:cNvSpPr>
            <a:spLocks noGrp="1"/>
          </p:cNvSpPr>
          <p:nvPr>
            <p:ph type="body" sz="quarter" idx="12" hasCustomPrompt="1"/>
          </p:nvPr>
        </p:nvSpPr>
        <p:spPr>
          <a:xfrm>
            <a:off x="6788021" y="6172200"/>
            <a:ext cx="2355980" cy="552450"/>
          </a:xfrm>
        </p:spPr>
        <p:txBody>
          <a:bodyPr anchor="t">
            <a:normAutofit/>
          </a:bodyPr>
          <a:lstStyle>
            <a:lvl1pPr marL="0" indent="0">
              <a:lnSpc>
                <a:spcPct val="100000"/>
              </a:lnSpc>
              <a:buFontTx/>
              <a:buNone/>
              <a:defRPr sz="2700"/>
            </a:lvl1pPr>
            <a:lvl2pPr marL="685800" indent="0">
              <a:lnSpc>
                <a:spcPct val="100000"/>
              </a:lnSpc>
              <a:buFontTx/>
              <a:buNone/>
              <a:defRPr/>
            </a:lvl2pPr>
            <a:lvl3pPr marL="1371600" indent="0">
              <a:lnSpc>
                <a:spcPct val="100000"/>
              </a:lnSpc>
              <a:buFontTx/>
              <a:buNone/>
              <a:defRPr/>
            </a:lvl3pPr>
            <a:lvl4pPr marL="2057400" indent="0">
              <a:lnSpc>
                <a:spcPct val="100000"/>
              </a:lnSpc>
              <a:buFontTx/>
              <a:buNone/>
              <a:defRPr/>
            </a:lvl4pPr>
            <a:lvl5pPr marL="2743200" indent="0">
              <a:lnSpc>
                <a:spcPct val="100000"/>
              </a:lnSpc>
              <a:buFontTx/>
              <a:buNone/>
              <a:defRPr/>
            </a:lvl5pPr>
          </a:lstStyle>
          <a:p>
            <a:pPr lvl="0"/>
            <a:r>
              <a:rPr lang="en-GB"/>
              <a:t>Section Title</a:t>
            </a:r>
            <a:endParaRPr lang="en-LT"/>
          </a:p>
        </p:txBody>
      </p:sp>
      <p:sp>
        <p:nvSpPr>
          <p:cNvPr id="30" name="Text Placeholder 28">
            <a:extLst>
              <a:ext uri="{FF2B5EF4-FFF2-40B4-BE49-F238E27FC236}">
                <a16:creationId xmlns:a16="http://schemas.microsoft.com/office/drawing/2014/main" id="{5839504E-D9A6-773F-CEE4-8A153696A77F}"/>
              </a:ext>
            </a:extLst>
          </p:cNvPr>
          <p:cNvSpPr>
            <a:spLocks noGrp="1"/>
          </p:cNvSpPr>
          <p:nvPr>
            <p:ph type="body" sz="quarter" idx="13" hasCustomPrompt="1"/>
          </p:nvPr>
        </p:nvSpPr>
        <p:spPr>
          <a:xfrm>
            <a:off x="10773218" y="7451867"/>
            <a:ext cx="2355980" cy="552450"/>
          </a:xfrm>
        </p:spPr>
        <p:txBody>
          <a:bodyPr anchor="t">
            <a:normAutofit/>
          </a:bodyPr>
          <a:lstStyle>
            <a:lvl1pPr marL="0" indent="0">
              <a:lnSpc>
                <a:spcPct val="100000"/>
              </a:lnSpc>
              <a:buFontTx/>
              <a:buNone/>
              <a:defRPr sz="2700"/>
            </a:lvl1pPr>
            <a:lvl2pPr marL="685800" indent="0">
              <a:lnSpc>
                <a:spcPct val="100000"/>
              </a:lnSpc>
              <a:buFontTx/>
              <a:buNone/>
              <a:defRPr/>
            </a:lvl2pPr>
            <a:lvl3pPr marL="1371600" indent="0">
              <a:lnSpc>
                <a:spcPct val="100000"/>
              </a:lnSpc>
              <a:buFontTx/>
              <a:buNone/>
              <a:defRPr/>
            </a:lvl3pPr>
            <a:lvl4pPr marL="2057400" indent="0">
              <a:lnSpc>
                <a:spcPct val="100000"/>
              </a:lnSpc>
              <a:buFontTx/>
              <a:buNone/>
              <a:defRPr/>
            </a:lvl4pPr>
            <a:lvl5pPr marL="2743200" indent="0">
              <a:lnSpc>
                <a:spcPct val="100000"/>
              </a:lnSpc>
              <a:buFontTx/>
              <a:buNone/>
              <a:defRPr/>
            </a:lvl5pPr>
          </a:lstStyle>
          <a:p>
            <a:pPr lvl="0"/>
            <a:r>
              <a:rPr lang="en-GB"/>
              <a:t>Section Title</a:t>
            </a:r>
            <a:endParaRPr lang="en-LT"/>
          </a:p>
        </p:txBody>
      </p:sp>
      <p:sp>
        <p:nvSpPr>
          <p:cNvPr id="31" name="Text Placeholder 28">
            <a:extLst>
              <a:ext uri="{FF2B5EF4-FFF2-40B4-BE49-F238E27FC236}">
                <a16:creationId xmlns:a16="http://schemas.microsoft.com/office/drawing/2014/main" id="{C93C3C0E-948F-4BA7-AF78-9E9FCF3AF516}"/>
              </a:ext>
            </a:extLst>
          </p:cNvPr>
          <p:cNvSpPr>
            <a:spLocks noGrp="1"/>
          </p:cNvSpPr>
          <p:nvPr>
            <p:ph type="body" sz="quarter" idx="14" hasCustomPrompt="1"/>
          </p:nvPr>
        </p:nvSpPr>
        <p:spPr>
          <a:xfrm>
            <a:off x="14660014" y="6161729"/>
            <a:ext cx="2355980" cy="552450"/>
          </a:xfrm>
        </p:spPr>
        <p:txBody>
          <a:bodyPr anchor="t">
            <a:normAutofit/>
          </a:bodyPr>
          <a:lstStyle>
            <a:lvl1pPr marL="0" indent="0">
              <a:lnSpc>
                <a:spcPct val="100000"/>
              </a:lnSpc>
              <a:buFontTx/>
              <a:buNone/>
              <a:defRPr sz="2700"/>
            </a:lvl1pPr>
            <a:lvl2pPr marL="685800" indent="0">
              <a:lnSpc>
                <a:spcPct val="100000"/>
              </a:lnSpc>
              <a:buFontTx/>
              <a:buNone/>
              <a:defRPr/>
            </a:lvl2pPr>
            <a:lvl3pPr marL="1371600" indent="0">
              <a:lnSpc>
                <a:spcPct val="100000"/>
              </a:lnSpc>
              <a:buFontTx/>
              <a:buNone/>
              <a:defRPr/>
            </a:lvl3pPr>
            <a:lvl4pPr marL="2057400" indent="0">
              <a:lnSpc>
                <a:spcPct val="100000"/>
              </a:lnSpc>
              <a:buFontTx/>
              <a:buNone/>
              <a:defRPr/>
            </a:lvl4pPr>
            <a:lvl5pPr marL="2743200" indent="0">
              <a:lnSpc>
                <a:spcPct val="100000"/>
              </a:lnSpc>
              <a:buFontTx/>
              <a:buNone/>
              <a:defRPr/>
            </a:lvl5pPr>
          </a:lstStyle>
          <a:p>
            <a:pPr lvl="0"/>
            <a:r>
              <a:rPr lang="en-GB"/>
              <a:t>Section Title</a:t>
            </a:r>
            <a:endParaRPr lang="en-LT"/>
          </a:p>
        </p:txBody>
      </p:sp>
      <p:sp>
        <p:nvSpPr>
          <p:cNvPr id="33" name="Text Placeholder 32">
            <a:extLst>
              <a:ext uri="{FF2B5EF4-FFF2-40B4-BE49-F238E27FC236}">
                <a16:creationId xmlns:a16="http://schemas.microsoft.com/office/drawing/2014/main" id="{6BD6745C-500B-0E25-9A7A-F84E4A2DA0FC}"/>
              </a:ext>
            </a:extLst>
          </p:cNvPr>
          <p:cNvSpPr>
            <a:spLocks noGrp="1"/>
          </p:cNvSpPr>
          <p:nvPr>
            <p:ph type="body" sz="quarter" idx="15" hasCustomPrompt="1"/>
          </p:nvPr>
        </p:nvSpPr>
        <p:spPr>
          <a:xfrm>
            <a:off x="1228725" y="4960145"/>
            <a:ext cx="4371975" cy="2081213"/>
          </a:xfrm>
        </p:spPr>
        <p:txBody>
          <a:bodyPr/>
          <a:lstStyle>
            <a:lvl1pPr marL="0" indent="0">
              <a:lnSpc>
                <a:spcPct val="100000"/>
              </a:lnSpc>
              <a:spcBef>
                <a:spcPts val="0"/>
              </a:spcBef>
              <a:buNone/>
              <a:defRPr/>
            </a:lvl1pPr>
          </a:lstStyle>
          <a:p>
            <a:r>
              <a:rPr lang="en-GB" sz="2100"/>
              <a:t>Here’s what we’ll cover today to demonstrate how we can bring value to your business</a:t>
            </a:r>
            <a:endParaRPr lang="en-LT" sz="2100"/>
          </a:p>
        </p:txBody>
      </p:sp>
      <p:pic>
        <p:nvPicPr>
          <p:cNvPr id="34" name="Picture 16">
            <a:extLst>
              <a:ext uri="{FF2B5EF4-FFF2-40B4-BE49-F238E27FC236}">
                <a16:creationId xmlns:a16="http://schemas.microsoft.com/office/drawing/2014/main" id="{67B4BC2D-FE2F-B88B-07E2-8BD855D355AA}"/>
              </a:ext>
            </a:extLst>
          </p:cNvPr>
          <p:cNvPicPr>
            <a:picLocks noChangeAspect="1"/>
          </p:cNvPicPr>
          <p:nvPr userDrawn="1"/>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257300" y="9310436"/>
            <a:ext cx="1434597" cy="457704"/>
          </a:xfrm>
          <a:prstGeom prst="rect">
            <a:avLst/>
          </a:prstGeom>
        </p:spPr>
      </p:pic>
    </p:spTree>
    <p:extLst>
      <p:ext uri="{BB962C8B-B14F-4D97-AF65-F5344CB8AC3E}">
        <p14:creationId xmlns:p14="http://schemas.microsoft.com/office/powerpoint/2010/main" val="3493320542"/>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Agenda 4">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2D4016C1-2089-8011-1731-8580140C99F4}"/>
              </a:ext>
            </a:extLst>
          </p:cNvPr>
          <p:cNvSpPr>
            <a:spLocks/>
          </p:cNvSpPr>
          <p:nvPr userDrawn="1"/>
        </p:nvSpPr>
        <p:spPr>
          <a:xfrm>
            <a:off x="11897513" y="852079"/>
            <a:ext cx="4679409" cy="4320017"/>
          </a:xfrm>
          <a:prstGeom prst="roundRect">
            <a:avLst>
              <a:gd name="adj" fmla="val 1565"/>
            </a:avLst>
          </a:prstGeom>
          <a:gradFill flip="none" rotWithShape="1">
            <a:gsLst>
              <a:gs pos="0">
                <a:srgbClr val="FFE53B"/>
              </a:gs>
              <a:gs pos="35000">
                <a:schemeClr val="accent2">
                  <a:lumMod val="0"/>
                  <a:lumOff val="100000"/>
                </a:schemeClr>
              </a:gs>
              <a:gs pos="100000">
                <a:srgbClr val="A9AFF1"/>
              </a:gs>
            </a:gsLst>
            <a:path path="circle">
              <a:fillToRect t="100000" r="100000"/>
            </a:path>
            <a:tileRect l="-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LT" sz="4050"/>
          </a:p>
        </p:txBody>
      </p:sp>
      <p:sp>
        <p:nvSpPr>
          <p:cNvPr id="3" name="Rounded Rectangle 2" descr="Ray of blue light representing speed">
            <a:extLst>
              <a:ext uri="{FF2B5EF4-FFF2-40B4-BE49-F238E27FC236}">
                <a16:creationId xmlns:a16="http://schemas.microsoft.com/office/drawing/2014/main" id="{61DF97F6-8F77-DE30-8241-895F0EE0DAF2}"/>
              </a:ext>
            </a:extLst>
          </p:cNvPr>
          <p:cNvSpPr/>
          <p:nvPr userDrawn="1"/>
        </p:nvSpPr>
        <p:spPr>
          <a:xfrm>
            <a:off x="6956984" y="465163"/>
            <a:ext cx="4679409" cy="4320017"/>
          </a:xfrm>
          <a:prstGeom prst="roundRect">
            <a:avLst>
              <a:gd name="adj" fmla="val 1565"/>
            </a:avLst>
          </a:prstGeom>
          <a:gradFill flip="none" rotWithShape="1">
            <a:gsLst>
              <a:gs pos="0">
                <a:srgbClr val="00EF8E"/>
              </a:gs>
              <a:gs pos="38000">
                <a:schemeClr val="bg1"/>
              </a:gs>
              <a:gs pos="100000">
                <a:srgbClr val="53A2F3"/>
              </a:gs>
            </a:gsLst>
            <a:path path="circle">
              <a:fillToRect l="100000" t="100000"/>
            </a:path>
            <a:tileRect r="-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LT" sz="4050"/>
          </a:p>
        </p:txBody>
      </p:sp>
      <p:sp>
        <p:nvSpPr>
          <p:cNvPr id="7" name="Rounded Rectangle 6">
            <a:extLst>
              <a:ext uri="{FF2B5EF4-FFF2-40B4-BE49-F238E27FC236}">
                <a16:creationId xmlns:a16="http://schemas.microsoft.com/office/drawing/2014/main" id="{60BF813A-9FE8-5EB7-15C7-C0AA1E76B682}"/>
              </a:ext>
            </a:extLst>
          </p:cNvPr>
          <p:cNvSpPr/>
          <p:nvPr userDrawn="1"/>
        </p:nvSpPr>
        <p:spPr>
          <a:xfrm>
            <a:off x="11897513" y="5448124"/>
            <a:ext cx="4679409" cy="4320017"/>
          </a:xfrm>
          <a:prstGeom prst="roundRect">
            <a:avLst>
              <a:gd name="adj" fmla="val 1565"/>
            </a:avLst>
          </a:prstGeom>
          <a:gradFill flip="none" rotWithShape="1">
            <a:gsLst>
              <a:gs pos="0">
                <a:srgbClr val="00EF8E"/>
              </a:gs>
              <a:gs pos="35000">
                <a:schemeClr val="accent4">
                  <a:lumMod val="0"/>
                  <a:lumOff val="100000"/>
                </a:schemeClr>
              </a:gs>
              <a:gs pos="100000">
                <a:srgbClr val="FFE53B"/>
              </a:gs>
            </a:gsLst>
            <a:path path="circle">
              <a:fillToRect l="100000" t="100000"/>
            </a:path>
            <a:tileRect r="-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LT" sz="4050"/>
          </a:p>
        </p:txBody>
      </p:sp>
      <p:sp>
        <p:nvSpPr>
          <p:cNvPr id="8" name="TextBox 7">
            <a:extLst>
              <a:ext uri="{FF2B5EF4-FFF2-40B4-BE49-F238E27FC236}">
                <a16:creationId xmlns:a16="http://schemas.microsoft.com/office/drawing/2014/main" id="{4FD611B7-3E1D-8E46-39D8-2BB337B62200}"/>
              </a:ext>
            </a:extLst>
          </p:cNvPr>
          <p:cNvSpPr txBox="1"/>
          <p:nvPr userDrawn="1"/>
        </p:nvSpPr>
        <p:spPr>
          <a:xfrm>
            <a:off x="7304468" y="1026614"/>
            <a:ext cx="954107" cy="923330"/>
          </a:xfrm>
          <a:prstGeom prst="rect">
            <a:avLst/>
          </a:prstGeom>
          <a:noFill/>
        </p:spPr>
        <p:txBody>
          <a:bodyPr wrap="none" rtlCol="0">
            <a:spAutoFit/>
          </a:bodyPr>
          <a:lstStyle/>
          <a:p>
            <a:r>
              <a:rPr lang="en-LT" sz="5400">
                <a:solidFill>
                  <a:srgbClr val="000000"/>
                </a:solidFill>
              </a:rPr>
              <a:t>01</a:t>
            </a:r>
          </a:p>
        </p:txBody>
      </p:sp>
      <p:sp>
        <p:nvSpPr>
          <p:cNvPr id="22" name="TextBox 21">
            <a:extLst>
              <a:ext uri="{FF2B5EF4-FFF2-40B4-BE49-F238E27FC236}">
                <a16:creationId xmlns:a16="http://schemas.microsoft.com/office/drawing/2014/main" id="{6F3D812C-3938-1A54-8D84-EF1DB78FD8D0}"/>
              </a:ext>
            </a:extLst>
          </p:cNvPr>
          <p:cNvSpPr txBox="1"/>
          <p:nvPr userDrawn="1"/>
        </p:nvSpPr>
        <p:spPr>
          <a:xfrm>
            <a:off x="12227180" y="1375857"/>
            <a:ext cx="954107" cy="923330"/>
          </a:xfrm>
          <a:prstGeom prst="rect">
            <a:avLst/>
          </a:prstGeom>
          <a:noFill/>
        </p:spPr>
        <p:txBody>
          <a:bodyPr wrap="none" rtlCol="0">
            <a:spAutoFit/>
          </a:bodyPr>
          <a:lstStyle/>
          <a:p>
            <a:r>
              <a:rPr lang="en-LT" sz="5400">
                <a:solidFill>
                  <a:srgbClr val="000000"/>
                </a:solidFill>
              </a:rPr>
              <a:t>02</a:t>
            </a:r>
          </a:p>
        </p:txBody>
      </p:sp>
      <p:sp>
        <p:nvSpPr>
          <p:cNvPr id="27" name="Rounded Rectangle 26">
            <a:extLst>
              <a:ext uri="{FF2B5EF4-FFF2-40B4-BE49-F238E27FC236}">
                <a16:creationId xmlns:a16="http://schemas.microsoft.com/office/drawing/2014/main" id="{1BF5DB03-6C66-DF59-D47D-2C72DD82FDFC}"/>
              </a:ext>
            </a:extLst>
          </p:cNvPr>
          <p:cNvSpPr/>
          <p:nvPr userDrawn="1"/>
        </p:nvSpPr>
        <p:spPr>
          <a:xfrm>
            <a:off x="6956984" y="5061208"/>
            <a:ext cx="4679409" cy="4320017"/>
          </a:xfrm>
          <a:prstGeom prst="roundRect">
            <a:avLst>
              <a:gd name="adj" fmla="val 1565"/>
            </a:avLst>
          </a:prstGeom>
          <a:gradFill flip="none" rotWithShape="1">
            <a:gsLst>
              <a:gs pos="0">
                <a:schemeClr val="accent5"/>
              </a:gs>
              <a:gs pos="35000">
                <a:schemeClr val="accent4">
                  <a:lumMod val="0"/>
                  <a:lumOff val="100000"/>
                </a:schemeClr>
              </a:gs>
              <a:gs pos="100000">
                <a:srgbClr val="00EF8E"/>
              </a:gs>
            </a:gsLst>
            <a:path path="circle">
              <a:fillToRect r="100000" b="100000"/>
            </a:path>
            <a:tileRect l="-100000" t="-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LT" sz="4050"/>
          </a:p>
        </p:txBody>
      </p:sp>
      <p:sp>
        <p:nvSpPr>
          <p:cNvPr id="28" name="TextBox 27">
            <a:extLst>
              <a:ext uri="{FF2B5EF4-FFF2-40B4-BE49-F238E27FC236}">
                <a16:creationId xmlns:a16="http://schemas.microsoft.com/office/drawing/2014/main" id="{403EB649-B79A-03E6-BD9C-41417F135E5F}"/>
              </a:ext>
            </a:extLst>
          </p:cNvPr>
          <p:cNvSpPr txBox="1"/>
          <p:nvPr userDrawn="1"/>
        </p:nvSpPr>
        <p:spPr>
          <a:xfrm>
            <a:off x="7283249" y="5564490"/>
            <a:ext cx="954107" cy="923330"/>
          </a:xfrm>
          <a:prstGeom prst="rect">
            <a:avLst/>
          </a:prstGeom>
          <a:noFill/>
        </p:spPr>
        <p:txBody>
          <a:bodyPr wrap="none" rtlCol="0">
            <a:spAutoFit/>
          </a:bodyPr>
          <a:lstStyle/>
          <a:p>
            <a:r>
              <a:rPr lang="en-LT" sz="5400">
                <a:solidFill>
                  <a:srgbClr val="000000"/>
                </a:solidFill>
              </a:rPr>
              <a:t>03</a:t>
            </a:r>
          </a:p>
        </p:txBody>
      </p:sp>
      <p:sp>
        <p:nvSpPr>
          <p:cNvPr id="35" name="TextBox 34">
            <a:extLst>
              <a:ext uri="{FF2B5EF4-FFF2-40B4-BE49-F238E27FC236}">
                <a16:creationId xmlns:a16="http://schemas.microsoft.com/office/drawing/2014/main" id="{AB398BA4-AE58-E227-BD22-83115D61734F}"/>
              </a:ext>
            </a:extLst>
          </p:cNvPr>
          <p:cNvSpPr txBox="1"/>
          <p:nvPr userDrawn="1"/>
        </p:nvSpPr>
        <p:spPr>
          <a:xfrm>
            <a:off x="12227180" y="5956925"/>
            <a:ext cx="954107" cy="923330"/>
          </a:xfrm>
          <a:prstGeom prst="rect">
            <a:avLst/>
          </a:prstGeom>
          <a:noFill/>
        </p:spPr>
        <p:txBody>
          <a:bodyPr wrap="none" rtlCol="0">
            <a:spAutoFit/>
          </a:bodyPr>
          <a:lstStyle/>
          <a:p>
            <a:r>
              <a:rPr lang="en-LT" sz="5400">
                <a:solidFill>
                  <a:srgbClr val="000000"/>
                </a:solidFill>
              </a:rPr>
              <a:t>04</a:t>
            </a:r>
          </a:p>
        </p:txBody>
      </p:sp>
      <p:sp>
        <p:nvSpPr>
          <p:cNvPr id="25" name="Text Placeholder 24">
            <a:extLst>
              <a:ext uri="{FF2B5EF4-FFF2-40B4-BE49-F238E27FC236}">
                <a16:creationId xmlns:a16="http://schemas.microsoft.com/office/drawing/2014/main" id="{1E02C74A-61FB-9E6E-5EE2-484DB44654CC}"/>
              </a:ext>
            </a:extLst>
          </p:cNvPr>
          <p:cNvSpPr>
            <a:spLocks noGrp="1"/>
          </p:cNvSpPr>
          <p:nvPr>
            <p:ph type="body" sz="quarter" idx="10" hasCustomPrompt="1"/>
          </p:nvPr>
        </p:nvSpPr>
        <p:spPr>
          <a:xfrm>
            <a:off x="1229165" y="3502820"/>
            <a:ext cx="3202782" cy="1457325"/>
          </a:xfrm>
        </p:spPr>
        <p:txBody>
          <a:bodyPr anchor="ctr">
            <a:normAutofit/>
          </a:bodyPr>
          <a:lstStyle>
            <a:lvl1pPr marL="0" indent="0">
              <a:buFontTx/>
              <a:buNone/>
              <a:defRPr sz="6000"/>
            </a:lvl1pPr>
            <a:lvl2pPr marL="685800" indent="0">
              <a:buFontTx/>
              <a:buNone/>
              <a:defRPr/>
            </a:lvl2pPr>
            <a:lvl3pPr marL="1371600" indent="0">
              <a:buFontTx/>
              <a:buNone/>
              <a:defRPr/>
            </a:lvl3pPr>
            <a:lvl4pPr marL="2057400" indent="0">
              <a:buFontTx/>
              <a:buNone/>
              <a:defRPr/>
            </a:lvl4pPr>
            <a:lvl5pPr marL="2743200" indent="0">
              <a:buFontTx/>
              <a:buNone/>
              <a:defRPr/>
            </a:lvl5pPr>
          </a:lstStyle>
          <a:p>
            <a:pPr lvl="0"/>
            <a:r>
              <a:rPr lang="en-GB"/>
              <a:t>Title</a:t>
            </a:r>
            <a:endParaRPr lang="en-LT"/>
          </a:p>
        </p:txBody>
      </p:sp>
      <p:sp>
        <p:nvSpPr>
          <p:cNvPr id="29" name="Text Placeholder 28">
            <a:extLst>
              <a:ext uri="{FF2B5EF4-FFF2-40B4-BE49-F238E27FC236}">
                <a16:creationId xmlns:a16="http://schemas.microsoft.com/office/drawing/2014/main" id="{A4E01441-FD31-FD0A-2059-177CE8FA2563}"/>
              </a:ext>
            </a:extLst>
          </p:cNvPr>
          <p:cNvSpPr>
            <a:spLocks noGrp="1"/>
          </p:cNvSpPr>
          <p:nvPr>
            <p:ph type="body" sz="quarter" idx="12" hasCustomPrompt="1"/>
          </p:nvPr>
        </p:nvSpPr>
        <p:spPr>
          <a:xfrm>
            <a:off x="7283249" y="3924497"/>
            <a:ext cx="2355980" cy="552450"/>
          </a:xfrm>
        </p:spPr>
        <p:txBody>
          <a:bodyPr anchor="t">
            <a:normAutofit/>
          </a:bodyPr>
          <a:lstStyle>
            <a:lvl1pPr marL="0" indent="0">
              <a:lnSpc>
                <a:spcPct val="100000"/>
              </a:lnSpc>
              <a:buFontTx/>
              <a:buNone/>
              <a:defRPr sz="2700"/>
            </a:lvl1pPr>
            <a:lvl2pPr marL="685800" indent="0">
              <a:lnSpc>
                <a:spcPct val="100000"/>
              </a:lnSpc>
              <a:buFontTx/>
              <a:buNone/>
              <a:defRPr/>
            </a:lvl2pPr>
            <a:lvl3pPr marL="1371600" indent="0">
              <a:lnSpc>
                <a:spcPct val="100000"/>
              </a:lnSpc>
              <a:buFontTx/>
              <a:buNone/>
              <a:defRPr/>
            </a:lvl3pPr>
            <a:lvl4pPr marL="2057400" indent="0">
              <a:lnSpc>
                <a:spcPct val="100000"/>
              </a:lnSpc>
              <a:buFontTx/>
              <a:buNone/>
              <a:defRPr/>
            </a:lvl4pPr>
            <a:lvl5pPr marL="2743200" indent="0">
              <a:lnSpc>
                <a:spcPct val="100000"/>
              </a:lnSpc>
              <a:buFontTx/>
              <a:buNone/>
              <a:defRPr/>
            </a:lvl5pPr>
          </a:lstStyle>
          <a:p>
            <a:pPr lvl="0"/>
            <a:r>
              <a:rPr lang="en-GB"/>
              <a:t>Section Title</a:t>
            </a:r>
            <a:endParaRPr lang="en-LT"/>
          </a:p>
        </p:txBody>
      </p:sp>
      <p:sp>
        <p:nvSpPr>
          <p:cNvPr id="30" name="Text Placeholder 28">
            <a:extLst>
              <a:ext uri="{FF2B5EF4-FFF2-40B4-BE49-F238E27FC236}">
                <a16:creationId xmlns:a16="http://schemas.microsoft.com/office/drawing/2014/main" id="{5839504E-D9A6-773F-CEE4-8A153696A77F}"/>
              </a:ext>
            </a:extLst>
          </p:cNvPr>
          <p:cNvSpPr>
            <a:spLocks noGrp="1"/>
          </p:cNvSpPr>
          <p:nvPr>
            <p:ph type="body" sz="quarter" idx="13" hasCustomPrompt="1"/>
          </p:nvPr>
        </p:nvSpPr>
        <p:spPr>
          <a:xfrm>
            <a:off x="7304468" y="8462375"/>
            <a:ext cx="2355980" cy="552450"/>
          </a:xfrm>
        </p:spPr>
        <p:txBody>
          <a:bodyPr anchor="t">
            <a:normAutofit/>
          </a:bodyPr>
          <a:lstStyle>
            <a:lvl1pPr marL="0" indent="0">
              <a:lnSpc>
                <a:spcPct val="100000"/>
              </a:lnSpc>
              <a:buFontTx/>
              <a:buNone/>
              <a:defRPr sz="2700"/>
            </a:lvl1pPr>
            <a:lvl2pPr marL="685800" indent="0">
              <a:lnSpc>
                <a:spcPct val="100000"/>
              </a:lnSpc>
              <a:buFontTx/>
              <a:buNone/>
              <a:defRPr/>
            </a:lvl2pPr>
            <a:lvl3pPr marL="1371600" indent="0">
              <a:lnSpc>
                <a:spcPct val="100000"/>
              </a:lnSpc>
              <a:buFontTx/>
              <a:buNone/>
              <a:defRPr/>
            </a:lvl3pPr>
            <a:lvl4pPr marL="2057400" indent="0">
              <a:lnSpc>
                <a:spcPct val="100000"/>
              </a:lnSpc>
              <a:buFontTx/>
              <a:buNone/>
              <a:defRPr/>
            </a:lvl4pPr>
            <a:lvl5pPr marL="2743200" indent="0">
              <a:lnSpc>
                <a:spcPct val="100000"/>
              </a:lnSpc>
              <a:buFontTx/>
              <a:buNone/>
              <a:defRPr/>
            </a:lvl5pPr>
          </a:lstStyle>
          <a:p>
            <a:pPr lvl="0"/>
            <a:r>
              <a:rPr lang="en-GB"/>
              <a:t>Section Title</a:t>
            </a:r>
            <a:endParaRPr lang="en-LT"/>
          </a:p>
        </p:txBody>
      </p:sp>
      <p:sp>
        <p:nvSpPr>
          <p:cNvPr id="31" name="Text Placeholder 28">
            <a:extLst>
              <a:ext uri="{FF2B5EF4-FFF2-40B4-BE49-F238E27FC236}">
                <a16:creationId xmlns:a16="http://schemas.microsoft.com/office/drawing/2014/main" id="{C93C3C0E-948F-4BA7-AF78-9E9FCF3AF516}"/>
              </a:ext>
            </a:extLst>
          </p:cNvPr>
          <p:cNvSpPr>
            <a:spLocks noGrp="1"/>
          </p:cNvSpPr>
          <p:nvPr>
            <p:ph type="body" sz="quarter" idx="14" hasCustomPrompt="1"/>
          </p:nvPr>
        </p:nvSpPr>
        <p:spPr>
          <a:xfrm>
            <a:off x="12218870" y="4292808"/>
            <a:ext cx="2355980" cy="552450"/>
          </a:xfrm>
        </p:spPr>
        <p:txBody>
          <a:bodyPr anchor="t">
            <a:normAutofit/>
          </a:bodyPr>
          <a:lstStyle>
            <a:lvl1pPr marL="0" indent="0">
              <a:lnSpc>
                <a:spcPct val="100000"/>
              </a:lnSpc>
              <a:buFontTx/>
              <a:buNone/>
              <a:defRPr sz="2700"/>
            </a:lvl1pPr>
            <a:lvl2pPr marL="685800" indent="0">
              <a:lnSpc>
                <a:spcPct val="100000"/>
              </a:lnSpc>
              <a:buFontTx/>
              <a:buNone/>
              <a:defRPr/>
            </a:lvl2pPr>
            <a:lvl3pPr marL="1371600" indent="0">
              <a:lnSpc>
                <a:spcPct val="100000"/>
              </a:lnSpc>
              <a:buFontTx/>
              <a:buNone/>
              <a:defRPr/>
            </a:lvl3pPr>
            <a:lvl4pPr marL="2057400" indent="0">
              <a:lnSpc>
                <a:spcPct val="100000"/>
              </a:lnSpc>
              <a:buFontTx/>
              <a:buNone/>
              <a:defRPr/>
            </a:lvl4pPr>
            <a:lvl5pPr marL="2743200" indent="0">
              <a:lnSpc>
                <a:spcPct val="100000"/>
              </a:lnSpc>
              <a:buFontTx/>
              <a:buNone/>
              <a:defRPr/>
            </a:lvl5pPr>
          </a:lstStyle>
          <a:p>
            <a:pPr lvl="0"/>
            <a:r>
              <a:rPr lang="en-GB"/>
              <a:t>Section Title</a:t>
            </a:r>
            <a:endParaRPr lang="en-LT"/>
          </a:p>
        </p:txBody>
      </p:sp>
      <p:sp>
        <p:nvSpPr>
          <p:cNvPr id="33" name="Text Placeholder 32">
            <a:extLst>
              <a:ext uri="{FF2B5EF4-FFF2-40B4-BE49-F238E27FC236}">
                <a16:creationId xmlns:a16="http://schemas.microsoft.com/office/drawing/2014/main" id="{6BD6745C-500B-0E25-9A7A-F84E4A2DA0FC}"/>
              </a:ext>
            </a:extLst>
          </p:cNvPr>
          <p:cNvSpPr>
            <a:spLocks noGrp="1"/>
          </p:cNvSpPr>
          <p:nvPr>
            <p:ph type="body" sz="quarter" idx="15" hasCustomPrompt="1"/>
          </p:nvPr>
        </p:nvSpPr>
        <p:spPr>
          <a:xfrm>
            <a:off x="1228725" y="4960145"/>
            <a:ext cx="4371975" cy="2081213"/>
          </a:xfrm>
        </p:spPr>
        <p:txBody>
          <a:bodyPr/>
          <a:lstStyle>
            <a:lvl1pPr marL="0" indent="0">
              <a:lnSpc>
                <a:spcPct val="100000"/>
              </a:lnSpc>
              <a:spcBef>
                <a:spcPts val="0"/>
              </a:spcBef>
              <a:buNone/>
              <a:defRPr/>
            </a:lvl1pPr>
          </a:lstStyle>
          <a:p>
            <a:r>
              <a:rPr lang="en-GB" sz="2100"/>
              <a:t>Here’s what we’ll cover today to demonstrate how we can bring value to your business</a:t>
            </a:r>
            <a:endParaRPr lang="en-LT" sz="2100"/>
          </a:p>
        </p:txBody>
      </p:sp>
      <p:sp>
        <p:nvSpPr>
          <p:cNvPr id="40" name="Text Placeholder 28">
            <a:extLst>
              <a:ext uri="{FF2B5EF4-FFF2-40B4-BE49-F238E27FC236}">
                <a16:creationId xmlns:a16="http://schemas.microsoft.com/office/drawing/2014/main" id="{66649851-765D-521E-8E14-469094EB0DA7}"/>
              </a:ext>
            </a:extLst>
          </p:cNvPr>
          <p:cNvSpPr>
            <a:spLocks noGrp="1"/>
          </p:cNvSpPr>
          <p:nvPr>
            <p:ph type="body" sz="quarter" idx="16" hasCustomPrompt="1"/>
          </p:nvPr>
        </p:nvSpPr>
        <p:spPr>
          <a:xfrm>
            <a:off x="12218870" y="8647992"/>
            <a:ext cx="2355980" cy="552450"/>
          </a:xfrm>
        </p:spPr>
        <p:txBody>
          <a:bodyPr anchor="t">
            <a:normAutofit/>
          </a:bodyPr>
          <a:lstStyle>
            <a:lvl1pPr marL="0" indent="0">
              <a:lnSpc>
                <a:spcPct val="100000"/>
              </a:lnSpc>
              <a:buFontTx/>
              <a:buNone/>
              <a:defRPr sz="2700"/>
            </a:lvl1pPr>
            <a:lvl2pPr marL="685800" indent="0">
              <a:lnSpc>
                <a:spcPct val="100000"/>
              </a:lnSpc>
              <a:buFontTx/>
              <a:buNone/>
              <a:defRPr/>
            </a:lvl2pPr>
            <a:lvl3pPr marL="1371600" indent="0">
              <a:lnSpc>
                <a:spcPct val="100000"/>
              </a:lnSpc>
              <a:buFontTx/>
              <a:buNone/>
              <a:defRPr/>
            </a:lvl3pPr>
            <a:lvl4pPr marL="2057400" indent="0">
              <a:lnSpc>
                <a:spcPct val="100000"/>
              </a:lnSpc>
              <a:buFontTx/>
              <a:buNone/>
              <a:defRPr/>
            </a:lvl4pPr>
            <a:lvl5pPr marL="2743200" indent="0">
              <a:lnSpc>
                <a:spcPct val="100000"/>
              </a:lnSpc>
              <a:buFontTx/>
              <a:buNone/>
              <a:defRPr/>
            </a:lvl5pPr>
          </a:lstStyle>
          <a:p>
            <a:pPr lvl="0"/>
            <a:r>
              <a:rPr lang="en-GB"/>
              <a:t>Section Title</a:t>
            </a:r>
            <a:endParaRPr lang="en-LT"/>
          </a:p>
        </p:txBody>
      </p:sp>
      <p:pic>
        <p:nvPicPr>
          <p:cNvPr id="41" name="Picture 16">
            <a:extLst>
              <a:ext uri="{FF2B5EF4-FFF2-40B4-BE49-F238E27FC236}">
                <a16:creationId xmlns:a16="http://schemas.microsoft.com/office/drawing/2014/main" id="{BE57D2E0-0B61-95CD-0AD7-E8CD04D07FFF}"/>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257300" y="9310436"/>
            <a:ext cx="1434597" cy="457704"/>
          </a:xfrm>
          <a:prstGeom prst="rect">
            <a:avLst/>
          </a:prstGeom>
        </p:spPr>
      </p:pic>
    </p:spTree>
    <p:extLst>
      <p:ext uri="{BB962C8B-B14F-4D97-AF65-F5344CB8AC3E}">
        <p14:creationId xmlns:p14="http://schemas.microsoft.com/office/powerpoint/2010/main" val="2519288570"/>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Agenda5">
    <p:spTree>
      <p:nvGrpSpPr>
        <p:cNvPr id="1" name=""/>
        <p:cNvGrpSpPr/>
        <p:nvPr/>
      </p:nvGrpSpPr>
      <p:grpSpPr>
        <a:xfrm>
          <a:off x="0" y="0"/>
          <a:ext cx="0" cy="0"/>
          <a:chOff x="0" y="0"/>
          <a:chExt cx="0" cy="0"/>
        </a:xfrm>
      </p:grpSpPr>
      <p:sp>
        <p:nvSpPr>
          <p:cNvPr id="12" name="Rounded Rectangle 11">
            <a:extLst>
              <a:ext uri="{FF2B5EF4-FFF2-40B4-BE49-F238E27FC236}">
                <a16:creationId xmlns:a16="http://schemas.microsoft.com/office/drawing/2014/main" id="{896BD487-CC54-F6C4-A4B4-69AF65E57364}"/>
              </a:ext>
            </a:extLst>
          </p:cNvPr>
          <p:cNvSpPr>
            <a:spLocks/>
          </p:cNvSpPr>
          <p:nvPr userDrawn="1"/>
        </p:nvSpPr>
        <p:spPr>
          <a:xfrm>
            <a:off x="10393171" y="5742026"/>
            <a:ext cx="3690491" cy="4320017"/>
          </a:xfrm>
          <a:prstGeom prst="roundRect">
            <a:avLst>
              <a:gd name="adj" fmla="val 1565"/>
            </a:avLst>
          </a:prstGeom>
          <a:gradFill flip="none" rotWithShape="1">
            <a:gsLst>
              <a:gs pos="0">
                <a:srgbClr val="A9AFF1"/>
              </a:gs>
              <a:gs pos="35000">
                <a:schemeClr val="accent2">
                  <a:lumMod val="0"/>
                  <a:lumOff val="100000"/>
                </a:schemeClr>
              </a:gs>
              <a:gs pos="100000">
                <a:schemeClr val="accent5"/>
              </a:gs>
            </a:gsLst>
            <a:path path="circle">
              <a:fillToRect l="100000" b="100000"/>
            </a:path>
            <a:tileRect t="-100000" r="-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LT" sz="4050"/>
          </a:p>
        </p:txBody>
      </p:sp>
      <p:sp>
        <p:nvSpPr>
          <p:cNvPr id="13" name="Rounded Rectangle 12">
            <a:extLst>
              <a:ext uri="{FF2B5EF4-FFF2-40B4-BE49-F238E27FC236}">
                <a16:creationId xmlns:a16="http://schemas.microsoft.com/office/drawing/2014/main" id="{4A88D67A-B685-B1CB-02ED-6A2B9A80B565}"/>
              </a:ext>
            </a:extLst>
          </p:cNvPr>
          <p:cNvSpPr/>
          <p:nvPr userDrawn="1"/>
        </p:nvSpPr>
        <p:spPr>
          <a:xfrm>
            <a:off x="6434711" y="4962715"/>
            <a:ext cx="3690491" cy="4320017"/>
          </a:xfrm>
          <a:prstGeom prst="roundRect">
            <a:avLst>
              <a:gd name="adj" fmla="val 1565"/>
            </a:avLst>
          </a:prstGeom>
          <a:gradFill flip="none" rotWithShape="1">
            <a:gsLst>
              <a:gs pos="0">
                <a:srgbClr val="00EF8E"/>
              </a:gs>
              <a:gs pos="35000">
                <a:schemeClr val="accent4">
                  <a:lumMod val="0"/>
                  <a:lumOff val="100000"/>
                </a:schemeClr>
              </a:gs>
              <a:gs pos="100000">
                <a:srgbClr val="FFE53B"/>
              </a:gs>
            </a:gsLst>
            <a:path path="circle">
              <a:fillToRect l="100000" t="100000"/>
            </a:path>
            <a:tileRect r="-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LT" sz="4050"/>
          </a:p>
        </p:txBody>
      </p:sp>
      <p:sp>
        <p:nvSpPr>
          <p:cNvPr id="11" name="Rounded Rectangle 10">
            <a:extLst>
              <a:ext uri="{FF2B5EF4-FFF2-40B4-BE49-F238E27FC236}">
                <a16:creationId xmlns:a16="http://schemas.microsoft.com/office/drawing/2014/main" id="{CC0B7BBC-79C0-7269-CDC1-A32CA91E12A8}"/>
              </a:ext>
            </a:extLst>
          </p:cNvPr>
          <p:cNvSpPr/>
          <p:nvPr userDrawn="1"/>
        </p:nvSpPr>
        <p:spPr>
          <a:xfrm>
            <a:off x="14337937" y="3305989"/>
            <a:ext cx="3690491" cy="4320017"/>
          </a:xfrm>
          <a:prstGeom prst="roundRect">
            <a:avLst>
              <a:gd name="adj" fmla="val 1565"/>
            </a:avLst>
          </a:prstGeom>
          <a:gradFill flip="none" rotWithShape="1">
            <a:gsLst>
              <a:gs pos="0">
                <a:schemeClr val="accent5"/>
              </a:gs>
              <a:gs pos="35000">
                <a:schemeClr val="accent4">
                  <a:lumMod val="0"/>
                  <a:lumOff val="100000"/>
                </a:schemeClr>
              </a:gs>
              <a:gs pos="100000">
                <a:srgbClr val="00EF8E"/>
              </a:gs>
            </a:gsLst>
            <a:path path="circle">
              <a:fillToRect r="100000" b="100000"/>
            </a:path>
            <a:tileRect l="-100000" t="-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LT" sz="4050"/>
          </a:p>
        </p:txBody>
      </p:sp>
      <p:sp>
        <p:nvSpPr>
          <p:cNvPr id="2" name="Rounded Rectangle 1">
            <a:extLst>
              <a:ext uri="{FF2B5EF4-FFF2-40B4-BE49-F238E27FC236}">
                <a16:creationId xmlns:a16="http://schemas.microsoft.com/office/drawing/2014/main" id="{2D4016C1-2089-8011-1731-8580140C99F4}"/>
              </a:ext>
            </a:extLst>
          </p:cNvPr>
          <p:cNvSpPr>
            <a:spLocks/>
          </p:cNvSpPr>
          <p:nvPr userDrawn="1"/>
        </p:nvSpPr>
        <p:spPr>
          <a:xfrm>
            <a:off x="10386325" y="1145981"/>
            <a:ext cx="3690491" cy="4320017"/>
          </a:xfrm>
          <a:prstGeom prst="roundRect">
            <a:avLst>
              <a:gd name="adj" fmla="val 1565"/>
            </a:avLst>
          </a:prstGeom>
          <a:gradFill flip="none" rotWithShape="1">
            <a:gsLst>
              <a:gs pos="0">
                <a:srgbClr val="FFE53B"/>
              </a:gs>
              <a:gs pos="35000">
                <a:schemeClr val="accent2">
                  <a:lumMod val="0"/>
                  <a:lumOff val="100000"/>
                </a:schemeClr>
              </a:gs>
              <a:gs pos="100000">
                <a:srgbClr val="A9AFF1"/>
              </a:gs>
            </a:gsLst>
            <a:path path="circle">
              <a:fillToRect t="100000" r="100000"/>
            </a:path>
            <a:tileRect l="-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LT" sz="4050"/>
          </a:p>
        </p:txBody>
      </p:sp>
      <p:sp>
        <p:nvSpPr>
          <p:cNvPr id="3" name="Rounded Rectangle 2" descr="Ray of blue light representing speed">
            <a:extLst>
              <a:ext uri="{FF2B5EF4-FFF2-40B4-BE49-F238E27FC236}">
                <a16:creationId xmlns:a16="http://schemas.microsoft.com/office/drawing/2014/main" id="{61DF97F6-8F77-DE30-8241-895F0EE0DAF2}"/>
              </a:ext>
            </a:extLst>
          </p:cNvPr>
          <p:cNvSpPr/>
          <p:nvPr userDrawn="1"/>
        </p:nvSpPr>
        <p:spPr>
          <a:xfrm>
            <a:off x="6434713" y="366670"/>
            <a:ext cx="3690491" cy="4320017"/>
          </a:xfrm>
          <a:prstGeom prst="roundRect">
            <a:avLst>
              <a:gd name="adj" fmla="val 1565"/>
            </a:avLst>
          </a:prstGeom>
          <a:gradFill flip="none" rotWithShape="1">
            <a:gsLst>
              <a:gs pos="0">
                <a:srgbClr val="00EF8E"/>
              </a:gs>
              <a:gs pos="38000">
                <a:schemeClr val="bg1"/>
              </a:gs>
              <a:gs pos="100000">
                <a:srgbClr val="53A2F3"/>
              </a:gs>
            </a:gsLst>
            <a:path path="circle">
              <a:fillToRect l="100000" t="100000"/>
            </a:path>
            <a:tileRect r="-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LT" sz="4050"/>
          </a:p>
        </p:txBody>
      </p:sp>
      <p:sp>
        <p:nvSpPr>
          <p:cNvPr id="8" name="TextBox 7">
            <a:extLst>
              <a:ext uri="{FF2B5EF4-FFF2-40B4-BE49-F238E27FC236}">
                <a16:creationId xmlns:a16="http://schemas.microsoft.com/office/drawing/2014/main" id="{4FD611B7-3E1D-8E46-39D8-2BB337B62200}"/>
              </a:ext>
            </a:extLst>
          </p:cNvPr>
          <p:cNvSpPr txBox="1"/>
          <p:nvPr userDrawn="1"/>
        </p:nvSpPr>
        <p:spPr>
          <a:xfrm>
            <a:off x="6710036" y="928121"/>
            <a:ext cx="784189" cy="738664"/>
          </a:xfrm>
          <a:prstGeom prst="rect">
            <a:avLst/>
          </a:prstGeom>
          <a:noFill/>
        </p:spPr>
        <p:txBody>
          <a:bodyPr wrap="none" rtlCol="0">
            <a:spAutoFit/>
          </a:bodyPr>
          <a:lstStyle/>
          <a:p>
            <a:r>
              <a:rPr lang="en-LT" sz="4200">
                <a:solidFill>
                  <a:srgbClr val="000000"/>
                </a:solidFill>
              </a:rPr>
              <a:t>01</a:t>
            </a:r>
          </a:p>
        </p:txBody>
      </p:sp>
      <p:pic>
        <p:nvPicPr>
          <p:cNvPr id="19" name="Graphic 18" descr="Arrow Up with solid fill">
            <a:extLst>
              <a:ext uri="{FF2B5EF4-FFF2-40B4-BE49-F238E27FC236}">
                <a16:creationId xmlns:a16="http://schemas.microsoft.com/office/drawing/2014/main" id="{7D8AC4F5-07A3-B097-EF4A-42C440947E7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5400000">
            <a:off x="9226871" y="3864137"/>
            <a:ext cx="514317" cy="514317"/>
          </a:xfrm>
          <a:prstGeom prst="rect">
            <a:avLst/>
          </a:prstGeom>
        </p:spPr>
      </p:pic>
      <p:sp>
        <p:nvSpPr>
          <p:cNvPr id="22" name="TextBox 21">
            <a:extLst>
              <a:ext uri="{FF2B5EF4-FFF2-40B4-BE49-F238E27FC236}">
                <a16:creationId xmlns:a16="http://schemas.microsoft.com/office/drawing/2014/main" id="{6F3D812C-3938-1A54-8D84-EF1DB78FD8D0}"/>
              </a:ext>
            </a:extLst>
          </p:cNvPr>
          <p:cNvSpPr txBox="1"/>
          <p:nvPr userDrawn="1"/>
        </p:nvSpPr>
        <p:spPr>
          <a:xfrm>
            <a:off x="10715992" y="1669760"/>
            <a:ext cx="784189" cy="738664"/>
          </a:xfrm>
          <a:prstGeom prst="rect">
            <a:avLst/>
          </a:prstGeom>
          <a:noFill/>
        </p:spPr>
        <p:txBody>
          <a:bodyPr wrap="none" rtlCol="0">
            <a:spAutoFit/>
          </a:bodyPr>
          <a:lstStyle/>
          <a:p>
            <a:r>
              <a:rPr lang="en-LT" sz="4200">
                <a:solidFill>
                  <a:srgbClr val="000000"/>
                </a:solidFill>
              </a:rPr>
              <a:t>02</a:t>
            </a:r>
          </a:p>
        </p:txBody>
      </p:sp>
      <p:pic>
        <p:nvPicPr>
          <p:cNvPr id="26" name="Graphic 25" descr="Arrow Up with solid fill">
            <a:extLst>
              <a:ext uri="{FF2B5EF4-FFF2-40B4-BE49-F238E27FC236}">
                <a16:creationId xmlns:a16="http://schemas.microsoft.com/office/drawing/2014/main" id="{B52919E2-BB0E-B494-4F06-4611DADBFCA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5400000">
            <a:off x="13232828" y="4605777"/>
            <a:ext cx="514317" cy="514317"/>
          </a:xfrm>
          <a:prstGeom prst="rect">
            <a:avLst/>
          </a:prstGeom>
        </p:spPr>
      </p:pic>
      <p:sp>
        <p:nvSpPr>
          <p:cNvPr id="28" name="TextBox 27">
            <a:extLst>
              <a:ext uri="{FF2B5EF4-FFF2-40B4-BE49-F238E27FC236}">
                <a16:creationId xmlns:a16="http://schemas.microsoft.com/office/drawing/2014/main" id="{403EB649-B79A-03E6-BD9C-41417F135E5F}"/>
              </a:ext>
            </a:extLst>
          </p:cNvPr>
          <p:cNvSpPr txBox="1"/>
          <p:nvPr userDrawn="1"/>
        </p:nvSpPr>
        <p:spPr>
          <a:xfrm>
            <a:off x="6756793" y="5465997"/>
            <a:ext cx="784189" cy="738664"/>
          </a:xfrm>
          <a:prstGeom prst="rect">
            <a:avLst/>
          </a:prstGeom>
          <a:noFill/>
        </p:spPr>
        <p:txBody>
          <a:bodyPr wrap="none" rtlCol="0">
            <a:spAutoFit/>
          </a:bodyPr>
          <a:lstStyle/>
          <a:p>
            <a:r>
              <a:rPr lang="en-LT" sz="4200">
                <a:solidFill>
                  <a:srgbClr val="000000"/>
                </a:solidFill>
              </a:rPr>
              <a:t>04</a:t>
            </a:r>
          </a:p>
        </p:txBody>
      </p:sp>
      <p:pic>
        <p:nvPicPr>
          <p:cNvPr id="34" name="Graphic 33" descr="Arrow Up with solid fill">
            <a:extLst>
              <a:ext uri="{FF2B5EF4-FFF2-40B4-BE49-F238E27FC236}">
                <a16:creationId xmlns:a16="http://schemas.microsoft.com/office/drawing/2014/main" id="{AF9C40E3-4646-74FF-595A-A723E75741C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5400000">
            <a:off x="9273629" y="8402015"/>
            <a:ext cx="514317" cy="514317"/>
          </a:xfrm>
          <a:prstGeom prst="rect">
            <a:avLst/>
          </a:prstGeom>
        </p:spPr>
      </p:pic>
      <p:sp>
        <p:nvSpPr>
          <p:cNvPr id="35" name="TextBox 34">
            <a:extLst>
              <a:ext uri="{FF2B5EF4-FFF2-40B4-BE49-F238E27FC236}">
                <a16:creationId xmlns:a16="http://schemas.microsoft.com/office/drawing/2014/main" id="{AB398BA4-AE58-E227-BD22-83115D61734F}"/>
              </a:ext>
            </a:extLst>
          </p:cNvPr>
          <p:cNvSpPr txBox="1"/>
          <p:nvPr userDrawn="1"/>
        </p:nvSpPr>
        <p:spPr>
          <a:xfrm>
            <a:off x="10715992" y="6017732"/>
            <a:ext cx="784189" cy="738664"/>
          </a:xfrm>
          <a:prstGeom prst="rect">
            <a:avLst/>
          </a:prstGeom>
          <a:noFill/>
        </p:spPr>
        <p:txBody>
          <a:bodyPr wrap="none" rtlCol="0">
            <a:spAutoFit/>
          </a:bodyPr>
          <a:lstStyle/>
          <a:p>
            <a:r>
              <a:rPr lang="en-LT" sz="4200">
                <a:solidFill>
                  <a:srgbClr val="000000"/>
                </a:solidFill>
              </a:rPr>
              <a:t>05</a:t>
            </a:r>
          </a:p>
        </p:txBody>
      </p:sp>
      <p:pic>
        <p:nvPicPr>
          <p:cNvPr id="37" name="Graphic 36" descr="Arrow Up with solid fill">
            <a:extLst>
              <a:ext uri="{FF2B5EF4-FFF2-40B4-BE49-F238E27FC236}">
                <a16:creationId xmlns:a16="http://schemas.microsoft.com/office/drawing/2014/main" id="{964AABA5-77EF-643D-5878-A425239A3AD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5400000">
            <a:off x="13232828" y="8953749"/>
            <a:ext cx="514317" cy="514317"/>
          </a:xfrm>
          <a:prstGeom prst="rect">
            <a:avLst/>
          </a:prstGeom>
        </p:spPr>
      </p:pic>
      <p:sp>
        <p:nvSpPr>
          <p:cNvPr id="38" name="Rounded Rectangle 37">
            <a:extLst>
              <a:ext uri="{FF2B5EF4-FFF2-40B4-BE49-F238E27FC236}">
                <a16:creationId xmlns:a16="http://schemas.microsoft.com/office/drawing/2014/main" id="{0694A62F-D06B-4716-696C-EB088992B5A3}"/>
              </a:ext>
            </a:extLst>
          </p:cNvPr>
          <p:cNvSpPr/>
          <p:nvPr userDrawn="1"/>
        </p:nvSpPr>
        <p:spPr>
          <a:xfrm>
            <a:off x="6434713" y="9517643"/>
            <a:ext cx="3690491" cy="4320017"/>
          </a:xfrm>
          <a:prstGeom prst="roundRect">
            <a:avLst>
              <a:gd name="adj" fmla="val 1565"/>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LT" sz="4050"/>
          </a:p>
        </p:txBody>
      </p:sp>
      <p:sp>
        <p:nvSpPr>
          <p:cNvPr id="39" name="Rounded Rectangle 38">
            <a:extLst>
              <a:ext uri="{FF2B5EF4-FFF2-40B4-BE49-F238E27FC236}">
                <a16:creationId xmlns:a16="http://schemas.microsoft.com/office/drawing/2014/main" id="{96A1B2BF-C465-1C8F-3FFF-3A06C1E89AC1}"/>
              </a:ext>
            </a:extLst>
          </p:cNvPr>
          <p:cNvSpPr/>
          <p:nvPr userDrawn="1"/>
        </p:nvSpPr>
        <p:spPr>
          <a:xfrm>
            <a:off x="10386323" y="-3391896"/>
            <a:ext cx="3690491" cy="4320017"/>
          </a:xfrm>
          <a:prstGeom prst="roundRect">
            <a:avLst>
              <a:gd name="adj" fmla="val 1565"/>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LT" sz="4050"/>
          </a:p>
        </p:txBody>
      </p:sp>
      <p:sp>
        <p:nvSpPr>
          <p:cNvPr id="25" name="Text Placeholder 24">
            <a:extLst>
              <a:ext uri="{FF2B5EF4-FFF2-40B4-BE49-F238E27FC236}">
                <a16:creationId xmlns:a16="http://schemas.microsoft.com/office/drawing/2014/main" id="{1E02C74A-61FB-9E6E-5EE2-484DB44654CC}"/>
              </a:ext>
            </a:extLst>
          </p:cNvPr>
          <p:cNvSpPr>
            <a:spLocks noGrp="1"/>
          </p:cNvSpPr>
          <p:nvPr>
            <p:ph type="body" sz="quarter" idx="10" hasCustomPrompt="1"/>
          </p:nvPr>
        </p:nvSpPr>
        <p:spPr>
          <a:xfrm>
            <a:off x="1229165" y="3502820"/>
            <a:ext cx="3202782" cy="1457325"/>
          </a:xfrm>
        </p:spPr>
        <p:txBody>
          <a:bodyPr anchor="ctr">
            <a:normAutofit/>
          </a:bodyPr>
          <a:lstStyle>
            <a:lvl1pPr marL="0" indent="0">
              <a:buFontTx/>
              <a:buNone/>
              <a:defRPr sz="6000"/>
            </a:lvl1pPr>
            <a:lvl2pPr marL="685800" indent="0">
              <a:buFontTx/>
              <a:buNone/>
              <a:defRPr/>
            </a:lvl2pPr>
            <a:lvl3pPr marL="1371600" indent="0">
              <a:buFontTx/>
              <a:buNone/>
              <a:defRPr/>
            </a:lvl3pPr>
            <a:lvl4pPr marL="2057400" indent="0">
              <a:buFontTx/>
              <a:buNone/>
              <a:defRPr/>
            </a:lvl4pPr>
            <a:lvl5pPr marL="2743200" indent="0">
              <a:buFontTx/>
              <a:buNone/>
              <a:defRPr/>
            </a:lvl5pPr>
          </a:lstStyle>
          <a:p>
            <a:pPr lvl="0"/>
            <a:r>
              <a:rPr lang="en-GB"/>
              <a:t>Title</a:t>
            </a:r>
            <a:endParaRPr lang="en-LT"/>
          </a:p>
        </p:txBody>
      </p:sp>
      <p:sp>
        <p:nvSpPr>
          <p:cNvPr id="29" name="Text Placeholder 28">
            <a:extLst>
              <a:ext uri="{FF2B5EF4-FFF2-40B4-BE49-F238E27FC236}">
                <a16:creationId xmlns:a16="http://schemas.microsoft.com/office/drawing/2014/main" id="{A4E01441-FD31-FD0A-2059-177CE8FA2563}"/>
              </a:ext>
            </a:extLst>
          </p:cNvPr>
          <p:cNvSpPr>
            <a:spLocks noGrp="1"/>
          </p:cNvSpPr>
          <p:nvPr>
            <p:ph type="body" sz="quarter" idx="12" hasCustomPrompt="1"/>
          </p:nvPr>
        </p:nvSpPr>
        <p:spPr>
          <a:xfrm>
            <a:off x="6688817" y="3826004"/>
            <a:ext cx="2355980" cy="552450"/>
          </a:xfrm>
        </p:spPr>
        <p:txBody>
          <a:bodyPr anchor="t">
            <a:normAutofit/>
          </a:bodyPr>
          <a:lstStyle>
            <a:lvl1pPr marL="0" indent="0">
              <a:lnSpc>
                <a:spcPct val="100000"/>
              </a:lnSpc>
              <a:buFontTx/>
              <a:buNone/>
              <a:defRPr sz="2700"/>
            </a:lvl1pPr>
            <a:lvl2pPr marL="685800" indent="0">
              <a:lnSpc>
                <a:spcPct val="100000"/>
              </a:lnSpc>
              <a:buFontTx/>
              <a:buNone/>
              <a:defRPr/>
            </a:lvl2pPr>
            <a:lvl3pPr marL="1371600" indent="0">
              <a:lnSpc>
                <a:spcPct val="100000"/>
              </a:lnSpc>
              <a:buFontTx/>
              <a:buNone/>
              <a:defRPr/>
            </a:lvl3pPr>
            <a:lvl4pPr marL="2057400" indent="0">
              <a:lnSpc>
                <a:spcPct val="100000"/>
              </a:lnSpc>
              <a:buFontTx/>
              <a:buNone/>
              <a:defRPr/>
            </a:lvl4pPr>
            <a:lvl5pPr marL="2743200" indent="0">
              <a:lnSpc>
                <a:spcPct val="100000"/>
              </a:lnSpc>
              <a:buFontTx/>
              <a:buNone/>
              <a:defRPr/>
            </a:lvl5pPr>
          </a:lstStyle>
          <a:p>
            <a:pPr lvl="0"/>
            <a:r>
              <a:rPr lang="en-GB"/>
              <a:t>Section Title</a:t>
            </a:r>
            <a:endParaRPr lang="en-LT"/>
          </a:p>
        </p:txBody>
      </p:sp>
      <p:sp>
        <p:nvSpPr>
          <p:cNvPr id="30" name="Text Placeholder 28">
            <a:extLst>
              <a:ext uri="{FF2B5EF4-FFF2-40B4-BE49-F238E27FC236}">
                <a16:creationId xmlns:a16="http://schemas.microsoft.com/office/drawing/2014/main" id="{5839504E-D9A6-773F-CEE4-8A153696A77F}"/>
              </a:ext>
            </a:extLst>
          </p:cNvPr>
          <p:cNvSpPr>
            <a:spLocks noGrp="1"/>
          </p:cNvSpPr>
          <p:nvPr>
            <p:ph type="body" sz="quarter" idx="13" hasCustomPrompt="1"/>
          </p:nvPr>
        </p:nvSpPr>
        <p:spPr>
          <a:xfrm>
            <a:off x="6710036" y="8363882"/>
            <a:ext cx="2355980" cy="552450"/>
          </a:xfrm>
        </p:spPr>
        <p:txBody>
          <a:bodyPr anchor="t">
            <a:normAutofit/>
          </a:bodyPr>
          <a:lstStyle>
            <a:lvl1pPr marL="0" indent="0">
              <a:lnSpc>
                <a:spcPct val="100000"/>
              </a:lnSpc>
              <a:buFontTx/>
              <a:buNone/>
              <a:defRPr sz="2700"/>
            </a:lvl1pPr>
            <a:lvl2pPr marL="685800" indent="0">
              <a:lnSpc>
                <a:spcPct val="100000"/>
              </a:lnSpc>
              <a:buFontTx/>
              <a:buNone/>
              <a:defRPr/>
            </a:lvl2pPr>
            <a:lvl3pPr marL="1371600" indent="0">
              <a:lnSpc>
                <a:spcPct val="100000"/>
              </a:lnSpc>
              <a:buFontTx/>
              <a:buNone/>
              <a:defRPr/>
            </a:lvl3pPr>
            <a:lvl4pPr marL="2057400" indent="0">
              <a:lnSpc>
                <a:spcPct val="100000"/>
              </a:lnSpc>
              <a:buFontTx/>
              <a:buNone/>
              <a:defRPr/>
            </a:lvl4pPr>
            <a:lvl5pPr marL="2743200" indent="0">
              <a:lnSpc>
                <a:spcPct val="100000"/>
              </a:lnSpc>
              <a:buFontTx/>
              <a:buNone/>
              <a:defRPr/>
            </a:lvl5pPr>
          </a:lstStyle>
          <a:p>
            <a:pPr lvl="0"/>
            <a:r>
              <a:rPr lang="en-GB"/>
              <a:t>Section Title</a:t>
            </a:r>
            <a:endParaRPr lang="en-LT"/>
          </a:p>
        </p:txBody>
      </p:sp>
      <p:sp>
        <p:nvSpPr>
          <p:cNvPr id="31" name="Text Placeholder 28">
            <a:extLst>
              <a:ext uri="{FF2B5EF4-FFF2-40B4-BE49-F238E27FC236}">
                <a16:creationId xmlns:a16="http://schemas.microsoft.com/office/drawing/2014/main" id="{C93C3C0E-948F-4BA7-AF78-9E9FCF3AF516}"/>
              </a:ext>
            </a:extLst>
          </p:cNvPr>
          <p:cNvSpPr>
            <a:spLocks noGrp="1"/>
          </p:cNvSpPr>
          <p:nvPr>
            <p:ph type="body" sz="quarter" idx="14" hasCustomPrompt="1"/>
          </p:nvPr>
        </p:nvSpPr>
        <p:spPr>
          <a:xfrm>
            <a:off x="10707682" y="4586711"/>
            <a:ext cx="2355980" cy="552450"/>
          </a:xfrm>
        </p:spPr>
        <p:txBody>
          <a:bodyPr anchor="t">
            <a:normAutofit/>
          </a:bodyPr>
          <a:lstStyle>
            <a:lvl1pPr marL="0" indent="0">
              <a:lnSpc>
                <a:spcPct val="100000"/>
              </a:lnSpc>
              <a:buFontTx/>
              <a:buNone/>
              <a:defRPr sz="2700"/>
            </a:lvl1pPr>
            <a:lvl2pPr marL="685800" indent="0">
              <a:lnSpc>
                <a:spcPct val="100000"/>
              </a:lnSpc>
              <a:buFontTx/>
              <a:buNone/>
              <a:defRPr/>
            </a:lvl2pPr>
            <a:lvl3pPr marL="1371600" indent="0">
              <a:lnSpc>
                <a:spcPct val="100000"/>
              </a:lnSpc>
              <a:buFontTx/>
              <a:buNone/>
              <a:defRPr/>
            </a:lvl3pPr>
            <a:lvl4pPr marL="2057400" indent="0">
              <a:lnSpc>
                <a:spcPct val="100000"/>
              </a:lnSpc>
              <a:buFontTx/>
              <a:buNone/>
              <a:defRPr/>
            </a:lvl4pPr>
            <a:lvl5pPr marL="2743200" indent="0">
              <a:lnSpc>
                <a:spcPct val="100000"/>
              </a:lnSpc>
              <a:buFontTx/>
              <a:buNone/>
              <a:defRPr/>
            </a:lvl5pPr>
          </a:lstStyle>
          <a:p>
            <a:pPr lvl="0"/>
            <a:r>
              <a:rPr lang="en-GB"/>
              <a:t>Section Title</a:t>
            </a:r>
            <a:endParaRPr lang="en-LT"/>
          </a:p>
        </p:txBody>
      </p:sp>
      <p:sp>
        <p:nvSpPr>
          <p:cNvPr id="33" name="Text Placeholder 32">
            <a:extLst>
              <a:ext uri="{FF2B5EF4-FFF2-40B4-BE49-F238E27FC236}">
                <a16:creationId xmlns:a16="http://schemas.microsoft.com/office/drawing/2014/main" id="{6BD6745C-500B-0E25-9A7A-F84E4A2DA0FC}"/>
              </a:ext>
            </a:extLst>
          </p:cNvPr>
          <p:cNvSpPr>
            <a:spLocks noGrp="1"/>
          </p:cNvSpPr>
          <p:nvPr>
            <p:ph type="body" sz="quarter" idx="15" hasCustomPrompt="1"/>
          </p:nvPr>
        </p:nvSpPr>
        <p:spPr>
          <a:xfrm>
            <a:off x="1228725" y="4960145"/>
            <a:ext cx="4371975" cy="2081213"/>
          </a:xfrm>
        </p:spPr>
        <p:txBody>
          <a:bodyPr/>
          <a:lstStyle>
            <a:lvl1pPr marL="0" indent="0">
              <a:lnSpc>
                <a:spcPct val="100000"/>
              </a:lnSpc>
              <a:spcBef>
                <a:spcPts val="0"/>
              </a:spcBef>
              <a:buNone/>
              <a:defRPr/>
            </a:lvl1pPr>
          </a:lstStyle>
          <a:p>
            <a:r>
              <a:rPr lang="en-GB" sz="2100"/>
              <a:t>Here’s what we’ll cover today to demonstrate how we can bring value to your business</a:t>
            </a:r>
            <a:endParaRPr lang="en-LT" sz="2100"/>
          </a:p>
        </p:txBody>
      </p:sp>
      <p:sp>
        <p:nvSpPr>
          <p:cNvPr id="40" name="Text Placeholder 28">
            <a:extLst>
              <a:ext uri="{FF2B5EF4-FFF2-40B4-BE49-F238E27FC236}">
                <a16:creationId xmlns:a16="http://schemas.microsoft.com/office/drawing/2014/main" id="{66649851-765D-521E-8E14-469094EB0DA7}"/>
              </a:ext>
            </a:extLst>
          </p:cNvPr>
          <p:cNvSpPr>
            <a:spLocks noGrp="1"/>
          </p:cNvSpPr>
          <p:nvPr>
            <p:ph type="body" sz="quarter" idx="16" hasCustomPrompt="1"/>
          </p:nvPr>
        </p:nvSpPr>
        <p:spPr>
          <a:xfrm>
            <a:off x="10707682" y="8941895"/>
            <a:ext cx="2355980" cy="552450"/>
          </a:xfrm>
        </p:spPr>
        <p:txBody>
          <a:bodyPr anchor="t">
            <a:normAutofit/>
          </a:bodyPr>
          <a:lstStyle>
            <a:lvl1pPr marL="0" indent="0">
              <a:lnSpc>
                <a:spcPct val="100000"/>
              </a:lnSpc>
              <a:buFontTx/>
              <a:buNone/>
              <a:defRPr sz="2700"/>
            </a:lvl1pPr>
            <a:lvl2pPr marL="685800" indent="0">
              <a:lnSpc>
                <a:spcPct val="100000"/>
              </a:lnSpc>
              <a:buFontTx/>
              <a:buNone/>
              <a:defRPr/>
            </a:lvl2pPr>
            <a:lvl3pPr marL="1371600" indent="0">
              <a:lnSpc>
                <a:spcPct val="100000"/>
              </a:lnSpc>
              <a:buFontTx/>
              <a:buNone/>
              <a:defRPr/>
            </a:lvl3pPr>
            <a:lvl4pPr marL="2057400" indent="0">
              <a:lnSpc>
                <a:spcPct val="100000"/>
              </a:lnSpc>
              <a:buFontTx/>
              <a:buNone/>
              <a:defRPr/>
            </a:lvl4pPr>
            <a:lvl5pPr marL="2743200" indent="0">
              <a:lnSpc>
                <a:spcPct val="100000"/>
              </a:lnSpc>
              <a:buFontTx/>
              <a:buNone/>
              <a:defRPr/>
            </a:lvl5pPr>
          </a:lstStyle>
          <a:p>
            <a:pPr lvl="0"/>
            <a:r>
              <a:rPr lang="en-GB"/>
              <a:t>Section Title</a:t>
            </a:r>
            <a:endParaRPr lang="en-LT"/>
          </a:p>
        </p:txBody>
      </p:sp>
      <p:sp>
        <p:nvSpPr>
          <p:cNvPr id="6" name="TextBox 5">
            <a:extLst>
              <a:ext uri="{FF2B5EF4-FFF2-40B4-BE49-F238E27FC236}">
                <a16:creationId xmlns:a16="http://schemas.microsoft.com/office/drawing/2014/main" id="{D95354EC-8F5C-BB9D-EF6D-F9939E083AED}"/>
              </a:ext>
            </a:extLst>
          </p:cNvPr>
          <p:cNvSpPr txBox="1"/>
          <p:nvPr userDrawn="1"/>
        </p:nvSpPr>
        <p:spPr>
          <a:xfrm>
            <a:off x="14667604" y="3829767"/>
            <a:ext cx="784189" cy="738664"/>
          </a:xfrm>
          <a:prstGeom prst="rect">
            <a:avLst/>
          </a:prstGeom>
          <a:noFill/>
        </p:spPr>
        <p:txBody>
          <a:bodyPr wrap="none" rtlCol="0">
            <a:spAutoFit/>
          </a:bodyPr>
          <a:lstStyle/>
          <a:p>
            <a:r>
              <a:rPr lang="en-LT" sz="4200">
                <a:solidFill>
                  <a:srgbClr val="000000"/>
                </a:solidFill>
              </a:rPr>
              <a:t>03</a:t>
            </a:r>
          </a:p>
        </p:txBody>
      </p:sp>
      <p:pic>
        <p:nvPicPr>
          <p:cNvPr id="9" name="Graphic 8" descr="Arrow Up with solid fill">
            <a:extLst>
              <a:ext uri="{FF2B5EF4-FFF2-40B4-BE49-F238E27FC236}">
                <a16:creationId xmlns:a16="http://schemas.microsoft.com/office/drawing/2014/main" id="{9D30298A-071F-864D-207E-3FDE4F30C7A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5400000">
            <a:off x="17184440" y="6765785"/>
            <a:ext cx="514317" cy="514317"/>
          </a:xfrm>
          <a:prstGeom prst="rect">
            <a:avLst/>
          </a:prstGeom>
        </p:spPr>
      </p:pic>
      <p:sp>
        <p:nvSpPr>
          <p:cNvPr id="10" name="Text Placeholder 28">
            <a:extLst>
              <a:ext uri="{FF2B5EF4-FFF2-40B4-BE49-F238E27FC236}">
                <a16:creationId xmlns:a16="http://schemas.microsoft.com/office/drawing/2014/main" id="{1DB65AC7-0F9E-F0CE-08AC-3CEA1B4972AC}"/>
              </a:ext>
            </a:extLst>
          </p:cNvPr>
          <p:cNvSpPr>
            <a:spLocks noGrp="1"/>
          </p:cNvSpPr>
          <p:nvPr>
            <p:ph type="body" sz="quarter" idx="17" hasCustomPrompt="1"/>
          </p:nvPr>
        </p:nvSpPr>
        <p:spPr>
          <a:xfrm>
            <a:off x="14724830" y="6727629"/>
            <a:ext cx="2355980" cy="552450"/>
          </a:xfrm>
        </p:spPr>
        <p:txBody>
          <a:bodyPr anchor="t">
            <a:normAutofit/>
          </a:bodyPr>
          <a:lstStyle>
            <a:lvl1pPr marL="0" indent="0">
              <a:lnSpc>
                <a:spcPct val="100000"/>
              </a:lnSpc>
              <a:buFontTx/>
              <a:buNone/>
              <a:defRPr sz="2700"/>
            </a:lvl1pPr>
            <a:lvl2pPr marL="685800" indent="0">
              <a:lnSpc>
                <a:spcPct val="100000"/>
              </a:lnSpc>
              <a:buFontTx/>
              <a:buNone/>
              <a:defRPr/>
            </a:lvl2pPr>
            <a:lvl3pPr marL="1371600" indent="0">
              <a:lnSpc>
                <a:spcPct val="100000"/>
              </a:lnSpc>
              <a:buFontTx/>
              <a:buNone/>
              <a:defRPr/>
            </a:lvl3pPr>
            <a:lvl4pPr marL="2057400" indent="0">
              <a:lnSpc>
                <a:spcPct val="100000"/>
              </a:lnSpc>
              <a:buFontTx/>
              <a:buNone/>
              <a:defRPr/>
            </a:lvl4pPr>
            <a:lvl5pPr marL="2743200" indent="0">
              <a:lnSpc>
                <a:spcPct val="100000"/>
              </a:lnSpc>
              <a:buFontTx/>
              <a:buNone/>
              <a:defRPr/>
            </a:lvl5pPr>
          </a:lstStyle>
          <a:p>
            <a:pPr lvl="0"/>
            <a:r>
              <a:rPr lang="en-GB"/>
              <a:t>Section Title</a:t>
            </a:r>
            <a:endParaRPr lang="en-LT"/>
          </a:p>
        </p:txBody>
      </p:sp>
      <p:sp>
        <p:nvSpPr>
          <p:cNvPr id="14" name="Rounded Rectangle 13">
            <a:extLst>
              <a:ext uri="{FF2B5EF4-FFF2-40B4-BE49-F238E27FC236}">
                <a16:creationId xmlns:a16="http://schemas.microsoft.com/office/drawing/2014/main" id="{B8065E8D-C022-D0F8-7997-4CC33A6F6210}"/>
              </a:ext>
            </a:extLst>
          </p:cNvPr>
          <p:cNvSpPr/>
          <p:nvPr userDrawn="1"/>
        </p:nvSpPr>
        <p:spPr>
          <a:xfrm>
            <a:off x="14337937" y="-1275918"/>
            <a:ext cx="3690491" cy="4320017"/>
          </a:xfrm>
          <a:prstGeom prst="roundRect">
            <a:avLst>
              <a:gd name="adj" fmla="val 1565"/>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LT" sz="4050"/>
          </a:p>
        </p:txBody>
      </p:sp>
      <p:sp>
        <p:nvSpPr>
          <p:cNvPr id="15" name="Rounded Rectangle 14">
            <a:extLst>
              <a:ext uri="{FF2B5EF4-FFF2-40B4-BE49-F238E27FC236}">
                <a16:creationId xmlns:a16="http://schemas.microsoft.com/office/drawing/2014/main" id="{BD661B5C-1A0A-FCC5-A653-75CFDADFDCAE}"/>
              </a:ext>
            </a:extLst>
          </p:cNvPr>
          <p:cNvSpPr/>
          <p:nvPr userDrawn="1"/>
        </p:nvSpPr>
        <p:spPr>
          <a:xfrm>
            <a:off x="14337937" y="7886936"/>
            <a:ext cx="3690491" cy="4320017"/>
          </a:xfrm>
          <a:prstGeom prst="roundRect">
            <a:avLst>
              <a:gd name="adj" fmla="val 1565"/>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LT" sz="4050"/>
          </a:p>
        </p:txBody>
      </p:sp>
      <p:pic>
        <p:nvPicPr>
          <p:cNvPr id="16" name="Picture 16">
            <a:extLst>
              <a:ext uri="{FF2B5EF4-FFF2-40B4-BE49-F238E27FC236}">
                <a16:creationId xmlns:a16="http://schemas.microsoft.com/office/drawing/2014/main" id="{B37F413F-6DFA-7CE1-8D24-AA45F963A276}"/>
              </a:ext>
            </a:extLst>
          </p:cNvPr>
          <p:cNvPicPr>
            <a:picLocks noChangeAspect="1"/>
          </p:cNvPicPr>
          <p:nvPr userDrawn="1"/>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257300" y="9310436"/>
            <a:ext cx="1434597" cy="457704"/>
          </a:xfrm>
          <a:prstGeom prst="rect">
            <a:avLst/>
          </a:prstGeom>
        </p:spPr>
      </p:pic>
    </p:spTree>
    <p:extLst>
      <p:ext uri="{BB962C8B-B14F-4D97-AF65-F5344CB8AC3E}">
        <p14:creationId xmlns:p14="http://schemas.microsoft.com/office/powerpoint/2010/main" val="30064820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genda 6">
    <p:spTree>
      <p:nvGrpSpPr>
        <p:cNvPr id="1" name=""/>
        <p:cNvGrpSpPr/>
        <p:nvPr/>
      </p:nvGrpSpPr>
      <p:grpSpPr>
        <a:xfrm>
          <a:off x="0" y="0"/>
          <a:ext cx="0" cy="0"/>
          <a:chOff x="0" y="0"/>
          <a:chExt cx="0" cy="0"/>
        </a:xfrm>
      </p:grpSpPr>
      <p:sp>
        <p:nvSpPr>
          <p:cNvPr id="49" name="Rounded Rectangle 48">
            <a:extLst>
              <a:ext uri="{FF2B5EF4-FFF2-40B4-BE49-F238E27FC236}">
                <a16:creationId xmlns:a16="http://schemas.microsoft.com/office/drawing/2014/main" id="{DFE39C7B-DCD9-30D8-7DFA-B52196B2B9B9}"/>
              </a:ext>
            </a:extLst>
          </p:cNvPr>
          <p:cNvSpPr/>
          <p:nvPr userDrawn="1"/>
        </p:nvSpPr>
        <p:spPr>
          <a:xfrm>
            <a:off x="14337935" y="363410"/>
            <a:ext cx="3690491" cy="4320017"/>
          </a:xfrm>
          <a:prstGeom prst="roundRect">
            <a:avLst>
              <a:gd name="adj" fmla="val 1565"/>
            </a:avLst>
          </a:prstGeom>
          <a:gradFill flip="none" rotWithShape="1">
            <a:gsLst>
              <a:gs pos="0">
                <a:schemeClr val="accent5"/>
              </a:gs>
              <a:gs pos="35000">
                <a:schemeClr val="accent4">
                  <a:lumMod val="0"/>
                  <a:lumOff val="100000"/>
                </a:schemeClr>
              </a:gs>
              <a:gs pos="100000">
                <a:srgbClr val="00EF8E"/>
              </a:gs>
            </a:gsLst>
            <a:path path="circle">
              <a:fillToRect l="100000" b="100000"/>
            </a:path>
            <a:tileRect t="-100000" r="-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LT" sz="4050"/>
          </a:p>
        </p:txBody>
      </p:sp>
      <p:sp>
        <p:nvSpPr>
          <p:cNvPr id="50" name="Rounded Rectangle 49">
            <a:extLst>
              <a:ext uri="{FF2B5EF4-FFF2-40B4-BE49-F238E27FC236}">
                <a16:creationId xmlns:a16="http://schemas.microsoft.com/office/drawing/2014/main" id="{D9CAAB69-CB44-C012-8EB0-60B95BB5B030}"/>
              </a:ext>
            </a:extLst>
          </p:cNvPr>
          <p:cNvSpPr>
            <a:spLocks/>
          </p:cNvSpPr>
          <p:nvPr userDrawn="1"/>
        </p:nvSpPr>
        <p:spPr>
          <a:xfrm>
            <a:off x="10386326" y="1113581"/>
            <a:ext cx="3690491" cy="4320017"/>
          </a:xfrm>
          <a:prstGeom prst="roundRect">
            <a:avLst>
              <a:gd name="adj" fmla="val 1565"/>
            </a:avLst>
          </a:prstGeom>
          <a:gradFill flip="none" rotWithShape="1">
            <a:gsLst>
              <a:gs pos="0">
                <a:srgbClr val="FFE53B"/>
              </a:gs>
              <a:gs pos="35000">
                <a:schemeClr val="accent2">
                  <a:lumMod val="0"/>
                  <a:lumOff val="100000"/>
                </a:schemeClr>
              </a:gs>
              <a:gs pos="100000">
                <a:srgbClr val="A9AFF1"/>
              </a:gs>
            </a:gsLst>
            <a:path path="circle">
              <a:fillToRect t="100000" r="100000"/>
            </a:path>
            <a:tileRect l="-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LT" sz="4050"/>
          </a:p>
        </p:txBody>
      </p:sp>
      <p:sp>
        <p:nvSpPr>
          <p:cNvPr id="51" name="Rounded Rectangle 50" descr="Ray of blue light representing speed">
            <a:extLst>
              <a:ext uri="{FF2B5EF4-FFF2-40B4-BE49-F238E27FC236}">
                <a16:creationId xmlns:a16="http://schemas.microsoft.com/office/drawing/2014/main" id="{9DD8A957-BAEF-61F3-246E-796251B3255F}"/>
              </a:ext>
            </a:extLst>
          </p:cNvPr>
          <p:cNvSpPr/>
          <p:nvPr userDrawn="1"/>
        </p:nvSpPr>
        <p:spPr>
          <a:xfrm>
            <a:off x="6434714" y="363410"/>
            <a:ext cx="3690491" cy="4320017"/>
          </a:xfrm>
          <a:prstGeom prst="roundRect">
            <a:avLst>
              <a:gd name="adj" fmla="val 1565"/>
            </a:avLst>
          </a:prstGeom>
          <a:gradFill flip="none" rotWithShape="1">
            <a:gsLst>
              <a:gs pos="0">
                <a:srgbClr val="00EF8E"/>
              </a:gs>
              <a:gs pos="38000">
                <a:schemeClr val="bg1"/>
              </a:gs>
              <a:gs pos="100000">
                <a:srgbClr val="53A2F3"/>
              </a:gs>
            </a:gsLst>
            <a:path path="circle">
              <a:fillToRect l="100000" t="100000"/>
            </a:path>
            <a:tileRect r="-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LT" sz="4050"/>
          </a:p>
        </p:txBody>
      </p:sp>
      <p:sp>
        <p:nvSpPr>
          <p:cNvPr id="52" name="TextBox 51">
            <a:extLst>
              <a:ext uri="{FF2B5EF4-FFF2-40B4-BE49-F238E27FC236}">
                <a16:creationId xmlns:a16="http://schemas.microsoft.com/office/drawing/2014/main" id="{8B92EA47-3117-C44D-FE23-1F64D61CE695}"/>
              </a:ext>
            </a:extLst>
          </p:cNvPr>
          <p:cNvSpPr txBox="1"/>
          <p:nvPr userDrawn="1"/>
        </p:nvSpPr>
        <p:spPr>
          <a:xfrm>
            <a:off x="6710038" y="924861"/>
            <a:ext cx="784189" cy="738664"/>
          </a:xfrm>
          <a:prstGeom prst="rect">
            <a:avLst/>
          </a:prstGeom>
          <a:noFill/>
        </p:spPr>
        <p:txBody>
          <a:bodyPr wrap="none" rtlCol="0">
            <a:spAutoFit/>
          </a:bodyPr>
          <a:lstStyle/>
          <a:p>
            <a:r>
              <a:rPr lang="en-LT" sz="4200">
                <a:solidFill>
                  <a:srgbClr val="000000"/>
                </a:solidFill>
              </a:rPr>
              <a:t>01</a:t>
            </a:r>
          </a:p>
        </p:txBody>
      </p:sp>
      <p:pic>
        <p:nvPicPr>
          <p:cNvPr id="54" name="Graphic 53" descr="Arrow Up with solid fill">
            <a:extLst>
              <a:ext uri="{FF2B5EF4-FFF2-40B4-BE49-F238E27FC236}">
                <a16:creationId xmlns:a16="http://schemas.microsoft.com/office/drawing/2014/main" id="{449845F2-3D50-CB7B-7A5A-C5F6C23F1F8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5400000">
            <a:off x="9226872" y="3860877"/>
            <a:ext cx="514317" cy="514317"/>
          </a:xfrm>
          <a:prstGeom prst="rect">
            <a:avLst/>
          </a:prstGeom>
        </p:spPr>
      </p:pic>
      <p:sp>
        <p:nvSpPr>
          <p:cNvPr id="55" name="TextBox 54">
            <a:extLst>
              <a:ext uri="{FF2B5EF4-FFF2-40B4-BE49-F238E27FC236}">
                <a16:creationId xmlns:a16="http://schemas.microsoft.com/office/drawing/2014/main" id="{3A03EF3C-7FAC-693E-D1A9-532EFCB43F38}"/>
              </a:ext>
            </a:extLst>
          </p:cNvPr>
          <p:cNvSpPr txBox="1"/>
          <p:nvPr userDrawn="1"/>
        </p:nvSpPr>
        <p:spPr>
          <a:xfrm>
            <a:off x="10715993" y="1637358"/>
            <a:ext cx="784189" cy="738664"/>
          </a:xfrm>
          <a:prstGeom prst="rect">
            <a:avLst/>
          </a:prstGeom>
          <a:noFill/>
        </p:spPr>
        <p:txBody>
          <a:bodyPr wrap="none" rtlCol="0">
            <a:spAutoFit/>
          </a:bodyPr>
          <a:lstStyle/>
          <a:p>
            <a:r>
              <a:rPr lang="en-LT" sz="4200">
                <a:solidFill>
                  <a:srgbClr val="000000"/>
                </a:solidFill>
              </a:rPr>
              <a:t>02</a:t>
            </a:r>
          </a:p>
        </p:txBody>
      </p:sp>
      <p:pic>
        <p:nvPicPr>
          <p:cNvPr id="57" name="Graphic 56" descr="Arrow Up with solid fill">
            <a:extLst>
              <a:ext uri="{FF2B5EF4-FFF2-40B4-BE49-F238E27FC236}">
                <a16:creationId xmlns:a16="http://schemas.microsoft.com/office/drawing/2014/main" id="{FF6AD23E-30FA-63E2-76EC-89C8EEFAD86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5400000">
            <a:off x="13232829" y="4573377"/>
            <a:ext cx="514317" cy="514317"/>
          </a:xfrm>
          <a:prstGeom prst="rect">
            <a:avLst/>
          </a:prstGeom>
        </p:spPr>
      </p:pic>
      <p:sp>
        <p:nvSpPr>
          <p:cNvPr id="58" name="TextBox 57">
            <a:extLst>
              <a:ext uri="{FF2B5EF4-FFF2-40B4-BE49-F238E27FC236}">
                <a16:creationId xmlns:a16="http://schemas.microsoft.com/office/drawing/2014/main" id="{E9C9E59F-FAB2-E973-8363-F870D554D261}"/>
              </a:ext>
            </a:extLst>
          </p:cNvPr>
          <p:cNvSpPr txBox="1"/>
          <p:nvPr userDrawn="1"/>
        </p:nvSpPr>
        <p:spPr>
          <a:xfrm>
            <a:off x="14660015" y="866691"/>
            <a:ext cx="784189" cy="738664"/>
          </a:xfrm>
          <a:prstGeom prst="rect">
            <a:avLst/>
          </a:prstGeom>
          <a:noFill/>
        </p:spPr>
        <p:txBody>
          <a:bodyPr wrap="none" rtlCol="0">
            <a:spAutoFit/>
          </a:bodyPr>
          <a:lstStyle/>
          <a:p>
            <a:r>
              <a:rPr lang="en-LT" sz="4200">
                <a:solidFill>
                  <a:srgbClr val="000000"/>
                </a:solidFill>
              </a:rPr>
              <a:t>03</a:t>
            </a:r>
          </a:p>
        </p:txBody>
      </p:sp>
      <p:pic>
        <p:nvPicPr>
          <p:cNvPr id="60" name="Graphic 59" descr="Arrow Up with solid fill">
            <a:extLst>
              <a:ext uri="{FF2B5EF4-FFF2-40B4-BE49-F238E27FC236}">
                <a16:creationId xmlns:a16="http://schemas.microsoft.com/office/drawing/2014/main" id="{A3B12125-7DD8-E442-1FD8-E4FFC29FC80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5400000">
            <a:off x="17176851" y="3881652"/>
            <a:ext cx="514317" cy="514317"/>
          </a:xfrm>
          <a:prstGeom prst="rect">
            <a:avLst/>
          </a:prstGeom>
        </p:spPr>
      </p:pic>
      <p:sp>
        <p:nvSpPr>
          <p:cNvPr id="61" name="Rounded Rectangle 60">
            <a:extLst>
              <a:ext uri="{FF2B5EF4-FFF2-40B4-BE49-F238E27FC236}">
                <a16:creationId xmlns:a16="http://schemas.microsoft.com/office/drawing/2014/main" id="{BA526B60-C78B-EE7D-4D59-5A2AD2DE5CD8}"/>
              </a:ext>
            </a:extLst>
          </p:cNvPr>
          <p:cNvSpPr/>
          <p:nvPr userDrawn="1"/>
        </p:nvSpPr>
        <p:spPr>
          <a:xfrm>
            <a:off x="14337935" y="4971986"/>
            <a:ext cx="3690491" cy="4320017"/>
          </a:xfrm>
          <a:prstGeom prst="roundRect">
            <a:avLst>
              <a:gd name="adj" fmla="val 1565"/>
            </a:avLst>
          </a:prstGeom>
          <a:gradFill flip="none" rotWithShape="1">
            <a:gsLst>
              <a:gs pos="0">
                <a:schemeClr val="accent5"/>
              </a:gs>
              <a:gs pos="35000">
                <a:schemeClr val="accent4">
                  <a:lumMod val="0"/>
                  <a:lumOff val="100000"/>
                </a:schemeClr>
              </a:gs>
              <a:gs pos="100000">
                <a:srgbClr val="5CB5E9"/>
              </a:gs>
            </a:gsLst>
            <a:path path="circle">
              <a:fillToRect t="100000" r="100000"/>
            </a:path>
            <a:tileRect l="-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LT" sz="4050"/>
          </a:p>
        </p:txBody>
      </p:sp>
      <p:sp>
        <p:nvSpPr>
          <p:cNvPr id="62" name="Rounded Rectangle 61">
            <a:extLst>
              <a:ext uri="{FF2B5EF4-FFF2-40B4-BE49-F238E27FC236}">
                <a16:creationId xmlns:a16="http://schemas.microsoft.com/office/drawing/2014/main" id="{4BDDB2AB-0BEE-615C-225E-46FCFA798BCA}"/>
              </a:ext>
            </a:extLst>
          </p:cNvPr>
          <p:cNvSpPr>
            <a:spLocks/>
          </p:cNvSpPr>
          <p:nvPr userDrawn="1"/>
        </p:nvSpPr>
        <p:spPr>
          <a:xfrm>
            <a:off x="10386326" y="5722157"/>
            <a:ext cx="3690491" cy="4320017"/>
          </a:xfrm>
          <a:prstGeom prst="roundRect">
            <a:avLst>
              <a:gd name="adj" fmla="val 1565"/>
            </a:avLst>
          </a:prstGeom>
          <a:gradFill flip="none" rotWithShape="1">
            <a:gsLst>
              <a:gs pos="0">
                <a:srgbClr val="A9AFF1"/>
              </a:gs>
              <a:gs pos="35000">
                <a:schemeClr val="accent2">
                  <a:lumMod val="0"/>
                  <a:lumOff val="100000"/>
                </a:schemeClr>
              </a:gs>
              <a:gs pos="100000">
                <a:schemeClr val="accent5"/>
              </a:gs>
            </a:gsLst>
            <a:path path="circle">
              <a:fillToRect l="100000" b="100000"/>
            </a:path>
            <a:tileRect t="-100000" r="-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LT" sz="4050"/>
          </a:p>
        </p:txBody>
      </p:sp>
      <p:sp>
        <p:nvSpPr>
          <p:cNvPr id="63" name="Rounded Rectangle 62" descr="Ray of blue light representing speed">
            <a:extLst>
              <a:ext uri="{FF2B5EF4-FFF2-40B4-BE49-F238E27FC236}">
                <a16:creationId xmlns:a16="http://schemas.microsoft.com/office/drawing/2014/main" id="{C738B656-8523-FDC1-4840-F2070432827D}"/>
              </a:ext>
            </a:extLst>
          </p:cNvPr>
          <p:cNvSpPr/>
          <p:nvPr userDrawn="1"/>
        </p:nvSpPr>
        <p:spPr>
          <a:xfrm>
            <a:off x="6434714" y="4971986"/>
            <a:ext cx="3690491" cy="4320017"/>
          </a:xfrm>
          <a:prstGeom prst="roundRect">
            <a:avLst>
              <a:gd name="adj" fmla="val 1565"/>
            </a:avLst>
          </a:prstGeom>
          <a:gradFill flip="none" rotWithShape="1">
            <a:gsLst>
              <a:gs pos="0">
                <a:srgbClr val="00EF8E"/>
              </a:gs>
              <a:gs pos="38000">
                <a:schemeClr val="bg1"/>
              </a:gs>
              <a:gs pos="100000">
                <a:srgbClr val="FFE53B"/>
              </a:gs>
            </a:gsLst>
            <a:path path="circle">
              <a:fillToRect l="100000" t="100000"/>
            </a:path>
            <a:tileRect r="-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LT" sz="4050"/>
          </a:p>
        </p:txBody>
      </p:sp>
      <p:sp>
        <p:nvSpPr>
          <p:cNvPr id="64" name="TextBox 63">
            <a:extLst>
              <a:ext uri="{FF2B5EF4-FFF2-40B4-BE49-F238E27FC236}">
                <a16:creationId xmlns:a16="http://schemas.microsoft.com/office/drawing/2014/main" id="{3B99C811-A5FC-42AD-D448-459BCC6210D3}"/>
              </a:ext>
            </a:extLst>
          </p:cNvPr>
          <p:cNvSpPr txBox="1"/>
          <p:nvPr userDrawn="1"/>
        </p:nvSpPr>
        <p:spPr>
          <a:xfrm>
            <a:off x="6710038" y="5533437"/>
            <a:ext cx="784189" cy="738664"/>
          </a:xfrm>
          <a:prstGeom prst="rect">
            <a:avLst/>
          </a:prstGeom>
          <a:noFill/>
        </p:spPr>
        <p:txBody>
          <a:bodyPr wrap="none" rtlCol="0">
            <a:spAutoFit/>
          </a:bodyPr>
          <a:lstStyle/>
          <a:p>
            <a:r>
              <a:rPr lang="en-LT" sz="4200">
                <a:solidFill>
                  <a:srgbClr val="000000"/>
                </a:solidFill>
              </a:rPr>
              <a:t>04</a:t>
            </a:r>
          </a:p>
        </p:txBody>
      </p:sp>
      <p:pic>
        <p:nvPicPr>
          <p:cNvPr id="66" name="Graphic 65" descr="Arrow Up with solid fill">
            <a:extLst>
              <a:ext uri="{FF2B5EF4-FFF2-40B4-BE49-F238E27FC236}">
                <a16:creationId xmlns:a16="http://schemas.microsoft.com/office/drawing/2014/main" id="{F19CE714-D982-6252-8B8E-05ECE7FFC43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5400000">
            <a:off x="9226872" y="8469453"/>
            <a:ext cx="514317" cy="514317"/>
          </a:xfrm>
          <a:prstGeom prst="rect">
            <a:avLst/>
          </a:prstGeom>
        </p:spPr>
      </p:pic>
      <p:sp>
        <p:nvSpPr>
          <p:cNvPr id="67" name="TextBox 66">
            <a:extLst>
              <a:ext uri="{FF2B5EF4-FFF2-40B4-BE49-F238E27FC236}">
                <a16:creationId xmlns:a16="http://schemas.microsoft.com/office/drawing/2014/main" id="{F0018AD1-0313-9D50-F533-D670CEAFF175}"/>
              </a:ext>
            </a:extLst>
          </p:cNvPr>
          <p:cNvSpPr txBox="1"/>
          <p:nvPr userDrawn="1"/>
        </p:nvSpPr>
        <p:spPr>
          <a:xfrm>
            <a:off x="10715993" y="6245934"/>
            <a:ext cx="784189" cy="738664"/>
          </a:xfrm>
          <a:prstGeom prst="rect">
            <a:avLst/>
          </a:prstGeom>
          <a:noFill/>
        </p:spPr>
        <p:txBody>
          <a:bodyPr wrap="none" rtlCol="0">
            <a:spAutoFit/>
          </a:bodyPr>
          <a:lstStyle/>
          <a:p>
            <a:r>
              <a:rPr lang="en-LT" sz="4200">
                <a:solidFill>
                  <a:srgbClr val="000000"/>
                </a:solidFill>
              </a:rPr>
              <a:t>05</a:t>
            </a:r>
          </a:p>
        </p:txBody>
      </p:sp>
      <p:pic>
        <p:nvPicPr>
          <p:cNvPr id="69" name="Graphic 68" descr="Arrow Up with solid fill">
            <a:extLst>
              <a:ext uri="{FF2B5EF4-FFF2-40B4-BE49-F238E27FC236}">
                <a16:creationId xmlns:a16="http://schemas.microsoft.com/office/drawing/2014/main" id="{6443B43A-1995-6C20-0B22-020FCF557C2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5400000">
            <a:off x="13232829" y="9181953"/>
            <a:ext cx="514317" cy="514317"/>
          </a:xfrm>
          <a:prstGeom prst="rect">
            <a:avLst/>
          </a:prstGeom>
        </p:spPr>
      </p:pic>
      <p:sp>
        <p:nvSpPr>
          <p:cNvPr id="70" name="TextBox 69">
            <a:extLst>
              <a:ext uri="{FF2B5EF4-FFF2-40B4-BE49-F238E27FC236}">
                <a16:creationId xmlns:a16="http://schemas.microsoft.com/office/drawing/2014/main" id="{EE954ACC-7DF0-F9BB-A88C-37B72E0E985B}"/>
              </a:ext>
            </a:extLst>
          </p:cNvPr>
          <p:cNvSpPr txBox="1"/>
          <p:nvPr userDrawn="1"/>
        </p:nvSpPr>
        <p:spPr>
          <a:xfrm>
            <a:off x="14660015" y="5475267"/>
            <a:ext cx="784189" cy="738664"/>
          </a:xfrm>
          <a:prstGeom prst="rect">
            <a:avLst/>
          </a:prstGeom>
          <a:noFill/>
        </p:spPr>
        <p:txBody>
          <a:bodyPr wrap="none" rtlCol="0">
            <a:spAutoFit/>
          </a:bodyPr>
          <a:lstStyle/>
          <a:p>
            <a:r>
              <a:rPr lang="en-LT" sz="4200">
                <a:solidFill>
                  <a:srgbClr val="000000"/>
                </a:solidFill>
              </a:rPr>
              <a:t>06</a:t>
            </a:r>
          </a:p>
        </p:txBody>
      </p:sp>
      <p:pic>
        <p:nvPicPr>
          <p:cNvPr id="72" name="Graphic 71" descr="Arrow Up with solid fill">
            <a:extLst>
              <a:ext uri="{FF2B5EF4-FFF2-40B4-BE49-F238E27FC236}">
                <a16:creationId xmlns:a16="http://schemas.microsoft.com/office/drawing/2014/main" id="{93CB6B31-F1E4-9056-0A3B-F25FA89C9A3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5400000">
            <a:off x="17176851" y="8488518"/>
            <a:ext cx="514317" cy="514317"/>
          </a:xfrm>
          <a:prstGeom prst="rect">
            <a:avLst/>
          </a:prstGeom>
        </p:spPr>
      </p:pic>
      <p:sp>
        <p:nvSpPr>
          <p:cNvPr id="73" name="Rounded Rectangle 72">
            <a:extLst>
              <a:ext uri="{FF2B5EF4-FFF2-40B4-BE49-F238E27FC236}">
                <a16:creationId xmlns:a16="http://schemas.microsoft.com/office/drawing/2014/main" id="{F3F68D6C-E117-003A-AFBE-88BADB0415CE}"/>
              </a:ext>
            </a:extLst>
          </p:cNvPr>
          <p:cNvSpPr/>
          <p:nvPr userDrawn="1"/>
        </p:nvSpPr>
        <p:spPr>
          <a:xfrm>
            <a:off x="6434714" y="9580562"/>
            <a:ext cx="3690491" cy="4320017"/>
          </a:xfrm>
          <a:prstGeom prst="roundRect">
            <a:avLst>
              <a:gd name="adj" fmla="val 1565"/>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LT" sz="4050"/>
          </a:p>
        </p:txBody>
      </p:sp>
      <p:sp>
        <p:nvSpPr>
          <p:cNvPr id="74" name="Rounded Rectangle 73">
            <a:extLst>
              <a:ext uri="{FF2B5EF4-FFF2-40B4-BE49-F238E27FC236}">
                <a16:creationId xmlns:a16="http://schemas.microsoft.com/office/drawing/2014/main" id="{2E5E21E7-6CBB-4793-4420-D257BDDCBC56}"/>
              </a:ext>
            </a:extLst>
          </p:cNvPr>
          <p:cNvSpPr/>
          <p:nvPr userDrawn="1"/>
        </p:nvSpPr>
        <p:spPr>
          <a:xfrm>
            <a:off x="10386323" y="-3446532"/>
            <a:ext cx="3690491" cy="4320017"/>
          </a:xfrm>
          <a:prstGeom prst="roundRect">
            <a:avLst>
              <a:gd name="adj" fmla="val 1565"/>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LT" sz="4050"/>
          </a:p>
        </p:txBody>
      </p:sp>
      <p:sp>
        <p:nvSpPr>
          <p:cNvPr id="75" name="Rounded Rectangle 74">
            <a:extLst>
              <a:ext uri="{FF2B5EF4-FFF2-40B4-BE49-F238E27FC236}">
                <a16:creationId xmlns:a16="http://schemas.microsoft.com/office/drawing/2014/main" id="{A51FB63E-3765-0A3A-0470-3AF6F99EE085}"/>
              </a:ext>
            </a:extLst>
          </p:cNvPr>
          <p:cNvSpPr/>
          <p:nvPr userDrawn="1"/>
        </p:nvSpPr>
        <p:spPr>
          <a:xfrm>
            <a:off x="14335130" y="9580562"/>
            <a:ext cx="3690491" cy="4320017"/>
          </a:xfrm>
          <a:prstGeom prst="roundRect">
            <a:avLst>
              <a:gd name="adj" fmla="val 1565"/>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LT" sz="4050"/>
          </a:p>
        </p:txBody>
      </p:sp>
      <p:sp>
        <p:nvSpPr>
          <p:cNvPr id="25" name="Text Placeholder 24">
            <a:extLst>
              <a:ext uri="{FF2B5EF4-FFF2-40B4-BE49-F238E27FC236}">
                <a16:creationId xmlns:a16="http://schemas.microsoft.com/office/drawing/2014/main" id="{1E02C74A-61FB-9E6E-5EE2-484DB44654CC}"/>
              </a:ext>
            </a:extLst>
          </p:cNvPr>
          <p:cNvSpPr>
            <a:spLocks noGrp="1"/>
          </p:cNvSpPr>
          <p:nvPr>
            <p:ph type="body" sz="quarter" idx="10" hasCustomPrompt="1"/>
          </p:nvPr>
        </p:nvSpPr>
        <p:spPr>
          <a:xfrm>
            <a:off x="1229165" y="3502821"/>
            <a:ext cx="3202782" cy="1457325"/>
          </a:xfrm>
        </p:spPr>
        <p:txBody>
          <a:bodyPr anchor="ctr">
            <a:normAutofit/>
          </a:bodyPr>
          <a:lstStyle>
            <a:lvl1pPr marL="0" indent="0">
              <a:buFontTx/>
              <a:buNone/>
              <a:defRPr sz="6000"/>
            </a:lvl1pPr>
            <a:lvl2pPr marL="685835" indent="0">
              <a:buFontTx/>
              <a:buNone/>
              <a:defRPr/>
            </a:lvl2pPr>
            <a:lvl3pPr marL="1371669" indent="0">
              <a:buFontTx/>
              <a:buNone/>
              <a:defRPr/>
            </a:lvl3pPr>
            <a:lvl4pPr marL="2057504" indent="0">
              <a:buFontTx/>
              <a:buNone/>
              <a:defRPr/>
            </a:lvl4pPr>
            <a:lvl5pPr marL="2743337" indent="0">
              <a:buFontTx/>
              <a:buNone/>
              <a:defRPr/>
            </a:lvl5pPr>
          </a:lstStyle>
          <a:p>
            <a:pPr lvl="0"/>
            <a:r>
              <a:rPr lang="en-GB"/>
              <a:t>Title</a:t>
            </a:r>
            <a:endParaRPr lang="en-LT"/>
          </a:p>
        </p:txBody>
      </p:sp>
      <p:sp>
        <p:nvSpPr>
          <p:cNvPr id="29" name="Text Placeholder 28">
            <a:extLst>
              <a:ext uri="{FF2B5EF4-FFF2-40B4-BE49-F238E27FC236}">
                <a16:creationId xmlns:a16="http://schemas.microsoft.com/office/drawing/2014/main" id="{A4E01441-FD31-FD0A-2059-177CE8FA2563}"/>
              </a:ext>
            </a:extLst>
          </p:cNvPr>
          <p:cNvSpPr>
            <a:spLocks noGrp="1"/>
          </p:cNvSpPr>
          <p:nvPr>
            <p:ph type="body" sz="quarter" idx="12" hasCustomPrompt="1"/>
          </p:nvPr>
        </p:nvSpPr>
        <p:spPr>
          <a:xfrm>
            <a:off x="6788023" y="8469452"/>
            <a:ext cx="2355980" cy="552450"/>
          </a:xfrm>
        </p:spPr>
        <p:txBody>
          <a:bodyPr anchor="t">
            <a:normAutofit/>
          </a:bodyPr>
          <a:lstStyle>
            <a:lvl1pPr marL="0" indent="0">
              <a:lnSpc>
                <a:spcPct val="100000"/>
              </a:lnSpc>
              <a:buFontTx/>
              <a:buNone/>
              <a:defRPr sz="2700"/>
            </a:lvl1pPr>
            <a:lvl2pPr marL="685835" indent="0">
              <a:lnSpc>
                <a:spcPct val="100000"/>
              </a:lnSpc>
              <a:buFontTx/>
              <a:buNone/>
              <a:defRPr/>
            </a:lvl2pPr>
            <a:lvl3pPr marL="1371669" indent="0">
              <a:lnSpc>
                <a:spcPct val="100000"/>
              </a:lnSpc>
              <a:buFontTx/>
              <a:buNone/>
              <a:defRPr/>
            </a:lvl3pPr>
            <a:lvl4pPr marL="2057504" indent="0">
              <a:lnSpc>
                <a:spcPct val="100000"/>
              </a:lnSpc>
              <a:buFontTx/>
              <a:buNone/>
              <a:defRPr/>
            </a:lvl4pPr>
            <a:lvl5pPr marL="2743337" indent="0">
              <a:lnSpc>
                <a:spcPct val="100000"/>
              </a:lnSpc>
              <a:buFontTx/>
              <a:buNone/>
              <a:defRPr/>
            </a:lvl5pPr>
          </a:lstStyle>
          <a:p>
            <a:pPr lvl="0"/>
            <a:r>
              <a:rPr lang="en-GB"/>
              <a:t>Section Title</a:t>
            </a:r>
            <a:endParaRPr lang="en-LT"/>
          </a:p>
        </p:txBody>
      </p:sp>
      <p:sp>
        <p:nvSpPr>
          <p:cNvPr id="30" name="Text Placeholder 28">
            <a:extLst>
              <a:ext uri="{FF2B5EF4-FFF2-40B4-BE49-F238E27FC236}">
                <a16:creationId xmlns:a16="http://schemas.microsoft.com/office/drawing/2014/main" id="{5839504E-D9A6-773F-CEE4-8A153696A77F}"/>
              </a:ext>
            </a:extLst>
          </p:cNvPr>
          <p:cNvSpPr>
            <a:spLocks noGrp="1"/>
          </p:cNvSpPr>
          <p:nvPr>
            <p:ph type="body" sz="quarter" idx="13" hasCustomPrompt="1"/>
          </p:nvPr>
        </p:nvSpPr>
        <p:spPr>
          <a:xfrm>
            <a:off x="10773220" y="9143796"/>
            <a:ext cx="2355980" cy="552450"/>
          </a:xfrm>
        </p:spPr>
        <p:txBody>
          <a:bodyPr anchor="t">
            <a:normAutofit/>
          </a:bodyPr>
          <a:lstStyle>
            <a:lvl1pPr marL="0" indent="0">
              <a:lnSpc>
                <a:spcPct val="100000"/>
              </a:lnSpc>
              <a:buFontTx/>
              <a:buNone/>
              <a:defRPr sz="2700"/>
            </a:lvl1pPr>
            <a:lvl2pPr marL="685835" indent="0">
              <a:lnSpc>
                <a:spcPct val="100000"/>
              </a:lnSpc>
              <a:buFontTx/>
              <a:buNone/>
              <a:defRPr/>
            </a:lvl2pPr>
            <a:lvl3pPr marL="1371669" indent="0">
              <a:lnSpc>
                <a:spcPct val="100000"/>
              </a:lnSpc>
              <a:buFontTx/>
              <a:buNone/>
              <a:defRPr/>
            </a:lvl3pPr>
            <a:lvl4pPr marL="2057504" indent="0">
              <a:lnSpc>
                <a:spcPct val="100000"/>
              </a:lnSpc>
              <a:buFontTx/>
              <a:buNone/>
              <a:defRPr/>
            </a:lvl4pPr>
            <a:lvl5pPr marL="2743337" indent="0">
              <a:lnSpc>
                <a:spcPct val="100000"/>
              </a:lnSpc>
              <a:buFontTx/>
              <a:buNone/>
              <a:defRPr/>
            </a:lvl5pPr>
          </a:lstStyle>
          <a:p>
            <a:pPr lvl="0"/>
            <a:r>
              <a:rPr lang="en-GB"/>
              <a:t>Section Title</a:t>
            </a:r>
            <a:endParaRPr lang="en-LT"/>
          </a:p>
        </p:txBody>
      </p:sp>
      <p:sp>
        <p:nvSpPr>
          <p:cNvPr id="31" name="Text Placeholder 28">
            <a:extLst>
              <a:ext uri="{FF2B5EF4-FFF2-40B4-BE49-F238E27FC236}">
                <a16:creationId xmlns:a16="http://schemas.microsoft.com/office/drawing/2014/main" id="{C93C3C0E-948F-4BA7-AF78-9E9FCF3AF516}"/>
              </a:ext>
            </a:extLst>
          </p:cNvPr>
          <p:cNvSpPr>
            <a:spLocks noGrp="1"/>
          </p:cNvSpPr>
          <p:nvPr>
            <p:ph type="body" sz="quarter" idx="14" hasCustomPrompt="1"/>
          </p:nvPr>
        </p:nvSpPr>
        <p:spPr>
          <a:xfrm>
            <a:off x="14660015" y="8469452"/>
            <a:ext cx="2355980" cy="552450"/>
          </a:xfrm>
        </p:spPr>
        <p:txBody>
          <a:bodyPr anchor="t">
            <a:normAutofit/>
          </a:bodyPr>
          <a:lstStyle>
            <a:lvl1pPr marL="0" indent="0">
              <a:lnSpc>
                <a:spcPct val="100000"/>
              </a:lnSpc>
              <a:buFontTx/>
              <a:buNone/>
              <a:defRPr sz="2700"/>
            </a:lvl1pPr>
            <a:lvl2pPr marL="685835" indent="0">
              <a:lnSpc>
                <a:spcPct val="100000"/>
              </a:lnSpc>
              <a:buFontTx/>
              <a:buNone/>
              <a:defRPr/>
            </a:lvl2pPr>
            <a:lvl3pPr marL="1371669" indent="0">
              <a:lnSpc>
                <a:spcPct val="100000"/>
              </a:lnSpc>
              <a:buFontTx/>
              <a:buNone/>
              <a:defRPr/>
            </a:lvl3pPr>
            <a:lvl4pPr marL="2057504" indent="0">
              <a:lnSpc>
                <a:spcPct val="100000"/>
              </a:lnSpc>
              <a:buFontTx/>
              <a:buNone/>
              <a:defRPr/>
            </a:lvl4pPr>
            <a:lvl5pPr marL="2743337" indent="0">
              <a:lnSpc>
                <a:spcPct val="100000"/>
              </a:lnSpc>
              <a:buFontTx/>
              <a:buNone/>
              <a:defRPr/>
            </a:lvl5pPr>
          </a:lstStyle>
          <a:p>
            <a:pPr lvl="0"/>
            <a:r>
              <a:rPr lang="en-GB"/>
              <a:t>Section Title</a:t>
            </a:r>
            <a:endParaRPr lang="en-LT"/>
          </a:p>
        </p:txBody>
      </p:sp>
      <p:sp>
        <p:nvSpPr>
          <p:cNvPr id="33" name="Text Placeholder 32">
            <a:extLst>
              <a:ext uri="{FF2B5EF4-FFF2-40B4-BE49-F238E27FC236}">
                <a16:creationId xmlns:a16="http://schemas.microsoft.com/office/drawing/2014/main" id="{6BD6745C-500B-0E25-9A7A-F84E4A2DA0FC}"/>
              </a:ext>
            </a:extLst>
          </p:cNvPr>
          <p:cNvSpPr>
            <a:spLocks noGrp="1"/>
          </p:cNvSpPr>
          <p:nvPr>
            <p:ph type="body" sz="quarter" idx="15" hasCustomPrompt="1"/>
          </p:nvPr>
        </p:nvSpPr>
        <p:spPr>
          <a:xfrm>
            <a:off x="1228725" y="4960147"/>
            <a:ext cx="4371975" cy="2081213"/>
          </a:xfrm>
        </p:spPr>
        <p:txBody>
          <a:bodyPr/>
          <a:lstStyle>
            <a:lvl1pPr marL="0" indent="0">
              <a:lnSpc>
                <a:spcPct val="100000"/>
              </a:lnSpc>
              <a:spcBef>
                <a:spcPts val="0"/>
              </a:spcBef>
              <a:buNone/>
              <a:defRPr/>
            </a:lvl1pPr>
          </a:lstStyle>
          <a:p>
            <a:r>
              <a:rPr lang="en-GB" sz="2100"/>
              <a:t>Here’s what we’ll cover today to demonstrate how we can bring value to your business</a:t>
            </a:r>
            <a:endParaRPr lang="en-LT" sz="2100"/>
          </a:p>
        </p:txBody>
      </p:sp>
      <p:sp>
        <p:nvSpPr>
          <p:cNvPr id="76" name="Text Placeholder 28">
            <a:extLst>
              <a:ext uri="{FF2B5EF4-FFF2-40B4-BE49-F238E27FC236}">
                <a16:creationId xmlns:a16="http://schemas.microsoft.com/office/drawing/2014/main" id="{8C95F753-1C64-E152-DAFA-667F5B54E870}"/>
              </a:ext>
            </a:extLst>
          </p:cNvPr>
          <p:cNvSpPr>
            <a:spLocks noGrp="1"/>
          </p:cNvSpPr>
          <p:nvPr>
            <p:ph type="body" sz="quarter" idx="16" hasCustomPrompt="1"/>
          </p:nvPr>
        </p:nvSpPr>
        <p:spPr>
          <a:xfrm>
            <a:off x="6788023" y="3862584"/>
            <a:ext cx="2355980" cy="552450"/>
          </a:xfrm>
        </p:spPr>
        <p:txBody>
          <a:bodyPr anchor="t">
            <a:normAutofit/>
          </a:bodyPr>
          <a:lstStyle>
            <a:lvl1pPr marL="0" indent="0">
              <a:lnSpc>
                <a:spcPct val="100000"/>
              </a:lnSpc>
              <a:buFontTx/>
              <a:buNone/>
              <a:defRPr sz="2700"/>
            </a:lvl1pPr>
            <a:lvl2pPr marL="685835" indent="0">
              <a:lnSpc>
                <a:spcPct val="100000"/>
              </a:lnSpc>
              <a:buFontTx/>
              <a:buNone/>
              <a:defRPr/>
            </a:lvl2pPr>
            <a:lvl3pPr marL="1371669" indent="0">
              <a:lnSpc>
                <a:spcPct val="100000"/>
              </a:lnSpc>
              <a:buFontTx/>
              <a:buNone/>
              <a:defRPr/>
            </a:lvl3pPr>
            <a:lvl4pPr marL="2057504" indent="0">
              <a:lnSpc>
                <a:spcPct val="100000"/>
              </a:lnSpc>
              <a:buFontTx/>
              <a:buNone/>
              <a:defRPr/>
            </a:lvl4pPr>
            <a:lvl5pPr marL="2743337" indent="0">
              <a:lnSpc>
                <a:spcPct val="100000"/>
              </a:lnSpc>
              <a:buFontTx/>
              <a:buNone/>
              <a:defRPr/>
            </a:lvl5pPr>
          </a:lstStyle>
          <a:p>
            <a:pPr lvl="0"/>
            <a:r>
              <a:rPr lang="en-GB"/>
              <a:t>Section Title</a:t>
            </a:r>
            <a:endParaRPr lang="en-LT"/>
          </a:p>
        </p:txBody>
      </p:sp>
      <p:sp>
        <p:nvSpPr>
          <p:cNvPr id="77" name="Text Placeholder 28">
            <a:extLst>
              <a:ext uri="{FF2B5EF4-FFF2-40B4-BE49-F238E27FC236}">
                <a16:creationId xmlns:a16="http://schemas.microsoft.com/office/drawing/2014/main" id="{D18675DF-FDD2-E8B2-82D0-1C22349F0F36}"/>
              </a:ext>
            </a:extLst>
          </p:cNvPr>
          <p:cNvSpPr>
            <a:spLocks noGrp="1"/>
          </p:cNvSpPr>
          <p:nvPr>
            <p:ph type="body" sz="quarter" idx="17" hasCustomPrompt="1"/>
          </p:nvPr>
        </p:nvSpPr>
        <p:spPr>
          <a:xfrm>
            <a:off x="10773220" y="4574091"/>
            <a:ext cx="2355980" cy="552450"/>
          </a:xfrm>
        </p:spPr>
        <p:txBody>
          <a:bodyPr anchor="t">
            <a:normAutofit/>
          </a:bodyPr>
          <a:lstStyle>
            <a:lvl1pPr marL="0" indent="0">
              <a:lnSpc>
                <a:spcPct val="100000"/>
              </a:lnSpc>
              <a:buFontTx/>
              <a:buNone/>
              <a:defRPr sz="2700"/>
            </a:lvl1pPr>
            <a:lvl2pPr marL="685835" indent="0">
              <a:lnSpc>
                <a:spcPct val="100000"/>
              </a:lnSpc>
              <a:buFontTx/>
              <a:buNone/>
              <a:defRPr/>
            </a:lvl2pPr>
            <a:lvl3pPr marL="1371669" indent="0">
              <a:lnSpc>
                <a:spcPct val="100000"/>
              </a:lnSpc>
              <a:buFontTx/>
              <a:buNone/>
              <a:defRPr/>
            </a:lvl3pPr>
            <a:lvl4pPr marL="2057504" indent="0">
              <a:lnSpc>
                <a:spcPct val="100000"/>
              </a:lnSpc>
              <a:buFontTx/>
              <a:buNone/>
              <a:defRPr/>
            </a:lvl4pPr>
            <a:lvl5pPr marL="2743337" indent="0">
              <a:lnSpc>
                <a:spcPct val="100000"/>
              </a:lnSpc>
              <a:buFontTx/>
              <a:buNone/>
              <a:defRPr/>
            </a:lvl5pPr>
          </a:lstStyle>
          <a:p>
            <a:pPr lvl="0"/>
            <a:r>
              <a:rPr lang="en-GB"/>
              <a:t>Section Title</a:t>
            </a:r>
            <a:endParaRPr lang="en-LT"/>
          </a:p>
        </p:txBody>
      </p:sp>
      <p:sp>
        <p:nvSpPr>
          <p:cNvPr id="79" name="Text Placeholder 28">
            <a:extLst>
              <a:ext uri="{FF2B5EF4-FFF2-40B4-BE49-F238E27FC236}">
                <a16:creationId xmlns:a16="http://schemas.microsoft.com/office/drawing/2014/main" id="{95066570-1F6C-EF27-A640-B8D3E2265C5E}"/>
              </a:ext>
            </a:extLst>
          </p:cNvPr>
          <p:cNvSpPr>
            <a:spLocks noGrp="1"/>
          </p:cNvSpPr>
          <p:nvPr>
            <p:ph type="body" sz="quarter" idx="18" hasCustomPrompt="1"/>
          </p:nvPr>
        </p:nvSpPr>
        <p:spPr>
          <a:xfrm>
            <a:off x="14579404" y="3862584"/>
            <a:ext cx="2355980" cy="552450"/>
          </a:xfrm>
        </p:spPr>
        <p:txBody>
          <a:bodyPr anchor="t">
            <a:normAutofit/>
          </a:bodyPr>
          <a:lstStyle>
            <a:lvl1pPr marL="0" indent="0">
              <a:lnSpc>
                <a:spcPct val="100000"/>
              </a:lnSpc>
              <a:buFontTx/>
              <a:buNone/>
              <a:defRPr sz="2700"/>
            </a:lvl1pPr>
            <a:lvl2pPr marL="685835" indent="0">
              <a:lnSpc>
                <a:spcPct val="100000"/>
              </a:lnSpc>
              <a:buFontTx/>
              <a:buNone/>
              <a:defRPr/>
            </a:lvl2pPr>
            <a:lvl3pPr marL="1371669" indent="0">
              <a:lnSpc>
                <a:spcPct val="100000"/>
              </a:lnSpc>
              <a:buFontTx/>
              <a:buNone/>
              <a:defRPr/>
            </a:lvl3pPr>
            <a:lvl4pPr marL="2057504" indent="0">
              <a:lnSpc>
                <a:spcPct val="100000"/>
              </a:lnSpc>
              <a:buFontTx/>
              <a:buNone/>
              <a:defRPr/>
            </a:lvl4pPr>
            <a:lvl5pPr marL="2743337" indent="0">
              <a:lnSpc>
                <a:spcPct val="100000"/>
              </a:lnSpc>
              <a:buFontTx/>
              <a:buNone/>
              <a:defRPr/>
            </a:lvl5pPr>
          </a:lstStyle>
          <a:p>
            <a:pPr lvl="0"/>
            <a:r>
              <a:rPr lang="en-GB"/>
              <a:t>Section Title</a:t>
            </a:r>
            <a:endParaRPr lang="en-LT"/>
          </a:p>
        </p:txBody>
      </p:sp>
      <p:pic>
        <p:nvPicPr>
          <p:cNvPr id="80" name="Picture 16">
            <a:extLst>
              <a:ext uri="{FF2B5EF4-FFF2-40B4-BE49-F238E27FC236}">
                <a16:creationId xmlns:a16="http://schemas.microsoft.com/office/drawing/2014/main" id="{24E983AA-6736-56AD-9053-B56DC51CFC1A}"/>
              </a:ext>
            </a:extLst>
          </p:cNvPr>
          <p:cNvPicPr>
            <a:picLocks noChangeAspect="1"/>
          </p:cNvPicPr>
          <p:nvPr userDrawn="1"/>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257300" y="9310436"/>
            <a:ext cx="1434597" cy="457704"/>
          </a:xfrm>
          <a:prstGeom prst="rect">
            <a:avLst/>
          </a:prstGeom>
        </p:spPr>
      </p:pic>
    </p:spTree>
    <p:extLst>
      <p:ext uri="{BB962C8B-B14F-4D97-AF65-F5344CB8AC3E}">
        <p14:creationId xmlns:p14="http://schemas.microsoft.com/office/powerpoint/2010/main" val="246942585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Agenda 6">
    <p:spTree>
      <p:nvGrpSpPr>
        <p:cNvPr id="1" name=""/>
        <p:cNvGrpSpPr/>
        <p:nvPr/>
      </p:nvGrpSpPr>
      <p:grpSpPr>
        <a:xfrm>
          <a:off x="0" y="0"/>
          <a:ext cx="0" cy="0"/>
          <a:chOff x="0" y="0"/>
          <a:chExt cx="0" cy="0"/>
        </a:xfrm>
      </p:grpSpPr>
      <p:sp>
        <p:nvSpPr>
          <p:cNvPr id="49" name="Rounded Rectangle 48">
            <a:extLst>
              <a:ext uri="{FF2B5EF4-FFF2-40B4-BE49-F238E27FC236}">
                <a16:creationId xmlns:a16="http://schemas.microsoft.com/office/drawing/2014/main" id="{DFE39C7B-DCD9-30D8-7DFA-B52196B2B9B9}"/>
              </a:ext>
            </a:extLst>
          </p:cNvPr>
          <p:cNvSpPr/>
          <p:nvPr userDrawn="1"/>
        </p:nvSpPr>
        <p:spPr>
          <a:xfrm>
            <a:off x="14337934" y="363409"/>
            <a:ext cx="3690491" cy="4320017"/>
          </a:xfrm>
          <a:prstGeom prst="roundRect">
            <a:avLst>
              <a:gd name="adj" fmla="val 1565"/>
            </a:avLst>
          </a:prstGeom>
          <a:gradFill flip="none" rotWithShape="1">
            <a:gsLst>
              <a:gs pos="0">
                <a:schemeClr val="accent5"/>
              </a:gs>
              <a:gs pos="35000">
                <a:schemeClr val="accent4">
                  <a:lumMod val="0"/>
                  <a:lumOff val="100000"/>
                </a:schemeClr>
              </a:gs>
              <a:gs pos="100000">
                <a:srgbClr val="00EF8E"/>
              </a:gs>
            </a:gsLst>
            <a:path path="circle">
              <a:fillToRect l="100000" b="100000"/>
            </a:path>
            <a:tileRect t="-100000" r="-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LT" sz="4050"/>
          </a:p>
        </p:txBody>
      </p:sp>
      <p:sp>
        <p:nvSpPr>
          <p:cNvPr id="50" name="Rounded Rectangle 49">
            <a:extLst>
              <a:ext uri="{FF2B5EF4-FFF2-40B4-BE49-F238E27FC236}">
                <a16:creationId xmlns:a16="http://schemas.microsoft.com/office/drawing/2014/main" id="{D9CAAB69-CB44-C012-8EB0-60B95BB5B030}"/>
              </a:ext>
            </a:extLst>
          </p:cNvPr>
          <p:cNvSpPr>
            <a:spLocks/>
          </p:cNvSpPr>
          <p:nvPr userDrawn="1"/>
        </p:nvSpPr>
        <p:spPr>
          <a:xfrm>
            <a:off x="10386325" y="1113580"/>
            <a:ext cx="3690491" cy="4320017"/>
          </a:xfrm>
          <a:prstGeom prst="roundRect">
            <a:avLst>
              <a:gd name="adj" fmla="val 1565"/>
            </a:avLst>
          </a:prstGeom>
          <a:gradFill flip="none" rotWithShape="1">
            <a:gsLst>
              <a:gs pos="0">
                <a:srgbClr val="FFE53B"/>
              </a:gs>
              <a:gs pos="35000">
                <a:schemeClr val="accent2">
                  <a:lumMod val="0"/>
                  <a:lumOff val="100000"/>
                </a:schemeClr>
              </a:gs>
              <a:gs pos="100000">
                <a:srgbClr val="A9AFF1"/>
              </a:gs>
            </a:gsLst>
            <a:path path="circle">
              <a:fillToRect t="100000" r="100000"/>
            </a:path>
            <a:tileRect l="-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LT" sz="4050"/>
          </a:p>
        </p:txBody>
      </p:sp>
      <p:sp>
        <p:nvSpPr>
          <p:cNvPr id="51" name="Rounded Rectangle 50" descr="Ray of blue light representing speed">
            <a:extLst>
              <a:ext uri="{FF2B5EF4-FFF2-40B4-BE49-F238E27FC236}">
                <a16:creationId xmlns:a16="http://schemas.microsoft.com/office/drawing/2014/main" id="{9DD8A957-BAEF-61F3-246E-796251B3255F}"/>
              </a:ext>
            </a:extLst>
          </p:cNvPr>
          <p:cNvSpPr/>
          <p:nvPr userDrawn="1"/>
        </p:nvSpPr>
        <p:spPr>
          <a:xfrm>
            <a:off x="6434713" y="363409"/>
            <a:ext cx="3690491" cy="4320017"/>
          </a:xfrm>
          <a:prstGeom prst="roundRect">
            <a:avLst>
              <a:gd name="adj" fmla="val 1565"/>
            </a:avLst>
          </a:prstGeom>
          <a:gradFill flip="none" rotWithShape="1">
            <a:gsLst>
              <a:gs pos="0">
                <a:srgbClr val="00EF8E"/>
              </a:gs>
              <a:gs pos="38000">
                <a:schemeClr val="bg1"/>
              </a:gs>
              <a:gs pos="100000">
                <a:srgbClr val="53A2F3"/>
              </a:gs>
            </a:gsLst>
            <a:path path="circle">
              <a:fillToRect l="100000" t="100000"/>
            </a:path>
            <a:tileRect r="-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LT" sz="4050"/>
          </a:p>
        </p:txBody>
      </p:sp>
      <p:sp>
        <p:nvSpPr>
          <p:cNvPr id="52" name="TextBox 51">
            <a:extLst>
              <a:ext uri="{FF2B5EF4-FFF2-40B4-BE49-F238E27FC236}">
                <a16:creationId xmlns:a16="http://schemas.microsoft.com/office/drawing/2014/main" id="{8B92EA47-3117-C44D-FE23-1F64D61CE695}"/>
              </a:ext>
            </a:extLst>
          </p:cNvPr>
          <p:cNvSpPr txBox="1"/>
          <p:nvPr userDrawn="1"/>
        </p:nvSpPr>
        <p:spPr>
          <a:xfrm>
            <a:off x="6710036" y="924860"/>
            <a:ext cx="784189" cy="738664"/>
          </a:xfrm>
          <a:prstGeom prst="rect">
            <a:avLst/>
          </a:prstGeom>
          <a:noFill/>
        </p:spPr>
        <p:txBody>
          <a:bodyPr wrap="none" rtlCol="0">
            <a:spAutoFit/>
          </a:bodyPr>
          <a:lstStyle/>
          <a:p>
            <a:r>
              <a:rPr lang="en-LT" sz="4200">
                <a:solidFill>
                  <a:srgbClr val="000000"/>
                </a:solidFill>
              </a:rPr>
              <a:t>01</a:t>
            </a:r>
          </a:p>
        </p:txBody>
      </p:sp>
      <p:pic>
        <p:nvPicPr>
          <p:cNvPr id="54" name="Graphic 53" descr="Arrow Up with solid fill">
            <a:extLst>
              <a:ext uri="{FF2B5EF4-FFF2-40B4-BE49-F238E27FC236}">
                <a16:creationId xmlns:a16="http://schemas.microsoft.com/office/drawing/2014/main" id="{449845F2-3D50-CB7B-7A5A-C5F6C23F1F8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5400000">
            <a:off x="9226871" y="3860876"/>
            <a:ext cx="514317" cy="514317"/>
          </a:xfrm>
          <a:prstGeom prst="rect">
            <a:avLst/>
          </a:prstGeom>
        </p:spPr>
      </p:pic>
      <p:sp>
        <p:nvSpPr>
          <p:cNvPr id="55" name="TextBox 54">
            <a:extLst>
              <a:ext uri="{FF2B5EF4-FFF2-40B4-BE49-F238E27FC236}">
                <a16:creationId xmlns:a16="http://schemas.microsoft.com/office/drawing/2014/main" id="{3A03EF3C-7FAC-693E-D1A9-532EFCB43F38}"/>
              </a:ext>
            </a:extLst>
          </p:cNvPr>
          <p:cNvSpPr txBox="1"/>
          <p:nvPr userDrawn="1"/>
        </p:nvSpPr>
        <p:spPr>
          <a:xfrm>
            <a:off x="10715992" y="1637358"/>
            <a:ext cx="784189" cy="738664"/>
          </a:xfrm>
          <a:prstGeom prst="rect">
            <a:avLst/>
          </a:prstGeom>
          <a:noFill/>
        </p:spPr>
        <p:txBody>
          <a:bodyPr wrap="none" rtlCol="0">
            <a:spAutoFit/>
          </a:bodyPr>
          <a:lstStyle/>
          <a:p>
            <a:r>
              <a:rPr lang="en-LT" sz="4200">
                <a:solidFill>
                  <a:srgbClr val="000000"/>
                </a:solidFill>
              </a:rPr>
              <a:t>02</a:t>
            </a:r>
          </a:p>
        </p:txBody>
      </p:sp>
      <p:pic>
        <p:nvPicPr>
          <p:cNvPr id="57" name="Graphic 56" descr="Arrow Up with solid fill">
            <a:extLst>
              <a:ext uri="{FF2B5EF4-FFF2-40B4-BE49-F238E27FC236}">
                <a16:creationId xmlns:a16="http://schemas.microsoft.com/office/drawing/2014/main" id="{FF6AD23E-30FA-63E2-76EC-89C8EEFAD86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5400000">
            <a:off x="13232828" y="4573376"/>
            <a:ext cx="514317" cy="514317"/>
          </a:xfrm>
          <a:prstGeom prst="rect">
            <a:avLst/>
          </a:prstGeom>
        </p:spPr>
      </p:pic>
      <p:sp>
        <p:nvSpPr>
          <p:cNvPr id="58" name="TextBox 57">
            <a:extLst>
              <a:ext uri="{FF2B5EF4-FFF2-40B4-BE49-F238E27FC236}">
                <a16:creationId xmlns:a16="http://schemas.microsoft.com/office/drawing/2014/main" id="{E9C9E59F-FAB2-E973-8363-F870D554D261}"/>
              </a:ext>
            </a:extLst>
          </p:cNvPr>
          <p:cNvSpPr txBox="1"/>
          <p:nvPr userDrawn="1"/>
        </p:nvSpPr>
        <p:spPr>
          <a:xfrm>
            <a:off x="14660014" y="866691"/>
            <a:ext cx="784189" cy="738664"/>
          </a:xfrm>
          <a:prstGeom prst="rect">
            <a:avLst/>
          </a:prstGeom>
          <a:noFill/>
        </p:spPr>
        <p:txBody>
          <a:bodyPr wrap="none" rtlCol="0">
            <a:spAutoFit/>
          </a:bodyPr>
          <a:lstStyle/>
          <a:p>
            <a:r>
              <a:rPr lang="en-LT" sz="4200">
                <a:solidFill>
                  <a:srgbClr val="000000"/>
                </a:solidFill>
              </a:rPr>
              <a:t>03</a:t>
            </a:r>
          </a:p>
        </p:txBody>
      </p:sp>
      <p:pic>
        <p:nvPicPr>
          <p:cNvPr id="60" name="Graphic 59" descr="Arrow Up with solid fill">
            <a:extLst>
              <a:ext uri="{FF2B5EF4-FFF2-40B4-BE49-F238E27FC236}">
                <a16:creationId xmlns:a16="http://schemas.microsoft.com/office/drawing/2014/main" id="{A3B12125-7DD8-E442-1FD8-E4FFC29FC80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5400000">
            <a:off x="17176850" y="3881651"/>
            <a:ext cx="514317" cy="514317"/>
          </a:xfrm>
          <a:prstGeom prst="rect">
            <a:avLst/>
          </a:prstGeom>
        </p:spPr>
      </p:pic>
      <p:sp>
        <p:nvSpPr>
          <p:cNvPr id="61" name="Rounded Rectangle 60">
            <a:extLst>
              <a:ext uri="{FF2B5EF4-FFF2-40B4-BE49-F238E27FC236}">
                <a16:creationId xmlns:a16="http://schemas.microsoft.com/office/drawing/2014/main" id="{BA526B60-C78B-EE7D-4D59-5A2AD2DE5CD8}"/>
              </a:ext>
            </a:extLst>
          </p:cNvPr>
          <p:cNvSpPr/>
          <p:nvPr userDrawn="1"/>
        </p:nvSpPr>
        <p:spPr>
          <a:xfrm>
            <a:off x="14337934" y="4971985"/>
            <a:ext cx="3690491" cy="4320017"/>
          </a:xfrm>
          <a:prstGeom prst="roundRect">
            <a:avLst>
              <a:gd name="adj" fmla="val 1565"/>
            </a:avLst>
          </a:prstGeom>
          <a:gradFill flip="none" rotWithShape="1">
            <a:gsLst>
              <a:gs pos="0">
                <a:schemeClr val="accent5"/>
              </a:gs>
              <a:gs pos="35000">
                <a:schemeClr val="accent4">
                  <a:lumMod val="0"/>
                  <a:lumOff val="100000"/>
                </a:schemeClr>
              </a:gs>
              <a:gs pos="100000">
                <a:srgbClr val="5CB5E9"/>
              </a:gs>
            </a:gsLst>
            <a:path path="circle">
              <a:fillToRect t="100000" r="100000"/>
            </a:path>
            <a:tileRect l="-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LT" sz="4050"/>
          </a:p>
        </p:txBody>
      </p:sp>
      <p:sp>
        <p:nvSpPr>
          <p:cNvPr id="62" name="Rounded Rectangle 61">
            <a:extLst>
              <a:ext uri="{FF2B5EF4-FFF2-40B4-BE49-F238E27FC236}">
                <a16:creationId xmlns:a16="http://schemas.microsoft.com/office/drawing/2014/main" id="{4BDDB2AB-0BEE-615C-225E-46FCFA798BCA}"/>
              </a:ext>
            </a:extLst>
          </p:cNvPr>
          <p:cNvSpPr>
            <a:spLocks/>
          </p:cNvSpPr>
          <p:nvPr userDrawn="1"/>
        </p:nvSpPr>
        <p:spPr>
          <a:xfrm>
            <a:off x="10386325" y="5722156"/>
            <a:ext cx="3690491" cy="4320017"/>
          </a:xfrm>
          <a:prstGeom prst="roundRect">
            <a:avLst>
              <a:gd name="adj" fmla="val 1565"/>
            </a:avLst>
          </a:prstGeom>
          <a:gradFill flip="none" rotWithShape="1">
            <a:gsLst>
              <a:gs pos="0">
                <a:srgbClr val="A9AFF1"/>
              </a:gs>
              <a:gs pos="35000">
                <a:schemeClr val="accent2">
                  <a:lumMod val="0"/>
                  <a:lumOff val="100000"/>
                </a:schemeClr>
              </a:gs>
              <a:gs pos="100000">
                <a:schemeClr val="accent5"/>
              </a:gs>
            </a:gsLst>
            <a:path path="circle">
              <a:fillToRect l="100000" b="100000"/>
            </a:path>
            <a:tileRect t="-100000" r="-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LT" sz="4050"/>
          </a:p>
        </p:txBody>
      </p:sp>
      <p:sp>
        <p:nvSpPr>
          <p:cNvPr id="63" name="Rounded Rectangle 62" descr="Ray of blue light representing speed">
            <a:extLst>
              <a:ext uri="{FF2B5EF4-FFF2-40B4-BE49-F238E27FC236}">
                <a16:creationId xmlns:a16="http://schemas.microsoft.com/office/drawing/2014/main" id="{C738B656-8523-FDC1-4840-F2070432827D}"/>
              </a:ext>
            </a:extLst>
          </p:cNvPr>
          <p:cNvSpPr/>
          <p:nvPr userDrawn="1"/>
        </p:nvSpPr>
        <p:spPr>
          <a:xfrm>
            <a:off x="6434713" y="4971985"/>
            <a:ext cx="3690491" cy="4320017"/>
          </a:xfrm>
          <a:prstGeom prst="roundRect">
            <a:avLst>
              <a:gd name="adj" fmla="val 1565"/>
            </a:avLst>
          </a:prstGeom>
          <a:gradFill flip="none" rotWithShape="1">
            <a:gsLst>
              <a:gs pos="0">
                <a:srgbClr val="00EF8E"/>
              </a:gs>
              <a:gs pos="38000">
                <a:schemeClr val="bg1"/>
              </a:gs>
              <a:gs pos="100000">
                <a:srgbClr val="FFE53B"/>
              </a:gs>
            </a:gsLst>
            <a:path path="circle">
              <a:fillToRect l="100000" t="100000"/>
            </a:path>
            <a:tileRect r="-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LT" sz="4050"/>
          </a:p>
        </p:txBody>
      </p:sp>
      <p:sp>
        <p:nvSpPr>
          <p:cNvPr id="64" name="TextBox 63">
            <a:extLst>
              <a:ext uri="{FF2B5EF4-FFF2-40B4-BE49-F238E27FC236}">
                <a16:creationId xmlns:a16="http://schemas.microsoft.com/office/drawing/2014/main" id="{3B99C811-A5FC-42AD-D448-459BCC6210D3}"/>
              </a:ext>
            </a:extLst>
          </p:cNvPr>
          <p:cNvSpPr txBox="1"/>
          <p:nvPr userDrawn="1"/>
        </p:nvSpPr>
        <p:spPr>
          <a:xfrm>
            <a:off x="6710036" y="5533436"/>
            <a:ext cx="784189" cy="738664"/>
          </a:xfrm>
          <a:prstGeom prst="rect">
            <a:avLst/>
          </a:prstGeom>
          <a:noFill/>
        </p:spPr>
        <p:txBody>
          <a:bodyPr wrap="none" rtlCol="0">
            <a:spAutoFit/>
          </a:bodyPr>
          <a:lstStyle/>
          <a:p>
            <a:r>
              <a:rPr lang="en-LT" sz="4200">
                <a:solidFill>
                  <a:srgbClr val="000000"/>
                </a:solidFill>
              </a:rPr>
              <a:t>04</a:t>
            </a:r>
          </a:p>
        </p:txBody>
      </p:sp>
      <p:pic>
        <p:nvPicPr>
          <p:cNvPr id="66" name="Graphic 65" descr="Arrow Up with solid fill">
            <a:extLst>
              <a:ext uri="{FF2B5EF4-FFF2-40B4-BE49-F238E27FC236}">
                <a16:creationId xmlns:a16="http://schemas.microsoft.com/office/drawing/2014/main" id="{F19CE714-D982-6252-8B8E-05ECE7FFC43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5400000">
            <a:off x="9226871" y="8469452"/>
            <a:ext cx="514317" cy="514317"/>
          </a:xfrm>
          <a:prstGeom prst="rect">
            <a:avLst/>
          </a:prstGeom>
        </p:spPr>
      </p:pic>
      <p:sp>
        <p:nvSpPr>
          <p:cNvPr id="67" name="TextBox 66">
            <a:extLst>
              <a:ext uri="{FF2B5EF4-FFF2-40B4-BE49-F238E27FC236}">
                <a16:creationId xmlns:a16="http://schemas.microsoft.com/office/drawing/2014/main" id="{F0018AD1-0313-9D50-F533-D670CEAFF175}"/>
              </a:ext>
            </a:extLst>
          </p:cNvPr>
          <p:cNvSpPr txBox="1"/>
          <p:nvPr userDrawn="1"/>
        </p:nvSpPr>
        <p:spPr>
          <a:xfrm>
            <a:off x="10715992" y="6245934"/>
            <a:ext cx="784189" cy="738664"/>
          </a:xfrm>
          <a:prstGeom prst="rect">
            <a:avLst/>
          </a:prstGeom>
          <a:noFill/>
        </p:spPr>
        <p:txBody>
          <a:bodyPr wrap="none" rtlCol="0">
            <a:spAutoFit/>
          </a:bodyPr>
          <a:lstStyle/>
          <a:p>
            <a:r>
              <a:rPr lang="en-LT" sz="4200">
                <a:solidFill>
                  <a:srgbClr val="000000"/>
                </a:solidFill>
              </a:rPr>
              <a:t>05</a:t>
            </a:r>
          </a:p>
        </p:txBody>
      </p:sp>
      <p:pic>
        <p:nvPicPr>
          <p:cNvPr id="69" name="Graphic 68" descr="Arrow Up with solid fill">
            <a:extLst>
              <a:ext uri="{FF2B5EF4-FFF2-40B4-BE49-F238E27FC236}">
                <a16:creationId xmlns:a16="http://schemas.microsoft.com/office/drawing/2014/main" id="{6443B43A-1995-6C20-0B22-020FCF557C2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5400000">
            <a:off x="13232828" y="9181952"/>
            <a:ext cx="514317" cy="514317"/>
          </a:xfrm>
          <a:prstGeom prst="rect">
            <a:avLst/>
          </a:prstGeom>
        </p:spPr>
      </p:pic>
      <p:sp>
        <p:nvSpPr>
          <p:cNvPr id="70" name="TextBox 69">
            <a:extLst>
              <a:ext uri="{FF2B5EF4-FFF2-40B4-BE49-F238E27FC236}">
                <a16:creationId xmlns:a16="http://schemas.microsoft.com/office/drawing/2014/main" id="{EE954ACC-7DF0-F9BB-A88C-37B72E0E985B}"/>
              </a:ext>
            </a:extLst>
          </p:cNvPr>
          <p:cNvSpPr txBox="1"/>
          <p:nvPr userDrawn="1"/>
        </p:nvSpPr>
        <p:spPr>
          <a:xfrm>
            <a:off x="14660014" y="5475267"/>
            <a:ext cx="784189" cy="738664"/>
          </a:xfrm>
          <a:prstGeom prst="rect">
            <a:avLst/>
          </a:prstGeom>
          <a:noFill/>
        </p:spPr>
        <p:txBody>
          <a:bodyPr wrap="none" rtlCol="0">
            <a:spAutoFit/>
          </a:bodyPr>
          <a:lstStyle/>
          <a:p>
            <a:r>
              <a:rPr lang="en-LT" sz="4200">
                <a:solidFill>
                  <a:srgbClr val="000000"/>
                </a:solidFill>
              </a:rPr>
              <a:t>06</a:t>
            </a:r>
          </a:p>
        </p:txBody>
      </p:sp>
      <p:pic>
        <p:nvPicPr>
          <p:cNvPr id="72" name="Graphic 71" descr="Arrow Up with solid fill">
            <a:extLst>
              <a:ext uri="{FF2B5EF4-FFF2-40B4-BE49-F238E27FC236}">
                <a16:creationId xmlns:a16="http://schemas.microsoft.com/office/drawing/2014/main" id="{93CB6B31-F1E4-9056-0A3B-F25FA89C9A3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5400000">
            <a:off x="17176850" y="8488518"/>
            <a:ext cx="514317" cy="514317"/>
          </a:xfrm>
          <a:prstGeom prst="rect">
            <a:avLst/>
          </a:prstGeom>
        </p:spPr>
      </p:pic>
      <p:sp>
        <p:nvSpPr>
          <p:cNvPr id="73" name="Rounded Rectangle 72">
            <a:extLst>
              <a:ext uri="{FF2B5EF4-FFF2-40B4-BE49-F238E27FC236}">
                <a16:creationId xmlns:a16="http://schemas.microsoft.com/office/drawing/2014/main" id="{F3F68D6C-E117-003A-AFBE-88BADB0415CE}"/>
              </a:ext>
            </a:extLst>
          </p:cNvPr>
          <p:cNvSpPr/>
          <p:nvPr userDrawn="1"/>
        </p:nvSpPr>
        <p:spPr>
          <a:xfrm>
            <a:off x="6434713" y="9580561"/>
            <a:ext cx="3690491" cy="4320017"/>
          </a:xfrm>
          <a:prstGeom prst="roundRect">
            <a:avLst>
              <a:gd name="adj" fmla="val 1565"/>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LT" sz="4050"/>
          </a:p>
        </p:txBody>
      </p:sp>
      <p:sp>
        <p:nvSpPr>
          <p:cNvPr id="74" name="Rounded Rectangle 73">
            <a:extLst>
              <a:ext uri="{FF2B5EF4-FFF2-40B4-BE49-F238E27FC236}">
                <a16:creationId xmlns:a16="http://schemas.microsoft.com/office/drawing/2014/main" id="{2E5E21E7-6CBB-4793-4420-D257BDDCBC56}"/>
              </a:ext>
            </a:extLst>
          </p:cNvPr>
          <p:cNvSpPr/>
          <p:nvPr userDrawn="1"/>
        </p:nvSpPr>
        <p:spPr>
          <a:xfrm>
            <a:off x="10386322" y="-3446533"/>
            <a:ext cx="3690491" cy="4320017"/>
          </a:xfrm>
          <a:prstGeom prst="roundRect">
            <a:avLst>
              <a:gd name="adj" fmla="val 1565"/>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LT" sz="4050"/>
          </a:p>
        </p:txBody>
      </p:sp>
      <p:sp>
        <p:nvSpPr>
          <p:cNvPr id="75" name="Rounded Rectangle 74">
            <a:extLst>
              <a:ext uri="{FF2B5EF4-FFF2-40B4-BE49-F238E27FC236}">
                <a16:creationId xmlns:a16="http://schemas.microsoft.com/office/drawing/2014/main" id="{A51FB63E-3765-0A3A-0470-3AF6F99EE085}"/>
              </a:ext>
            </a:extLst>
          </p:cNvPr>
          <p:cNvSpPr/>
          <p:nvPr userDrawn="1"/>
        </p:nvSpPr>
        <p:spPr>
          <a:xfrm>
            <a:off x="14335129" y="9580561"/>
            <a:ext cx="3690491" cy="4320017"/>
          </a:xfrm>
          <a:prstGeom prst="roundRect">
            <a:avLst>
              <a:gd name="adj" fmla="val 1565"/>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LT" sz="4050"/>
          </a:p>
        </p:txBody>
      </p:sp>
      <p:sp>
        <p:nvSpPr>
          <p:cNvPr id="25" name="Text Placeholder 24">
            <a:extLst>
              <a:ext uri="{FF2B5EF4-FFF2-40B4-BE49-F238E27FC236}">
                <a16:creationId xmlns:a16="http://schemas.microsoft.com/office/drawing/2014/main" id="{1E02C74A-61FB-9E6E-5EE2-484DB44654CC}"/>
              </a:ext>
            </a:extLst>
          </p:cNvPr>
          <p:cNvSpPr>
            <a:spLocks noGrp="1"/>
          </p:cNvSpPr>
          <p:nvPr>
            <p:ph type="body" sz="quarter" idx="10" hasCustomPrompt="1"/>
          </p:nvPr>
        </p:nvSpPr>
        <p:spPr>
          <a:xfrm>
            <a:off x="1229165" y="3502820"/>
            <a:ext cx="3202782" cy="1457325"/>
          </a:xfrm>
        </p:spPr>
        <p:txBody>
          <a:bodyPr anchor="ctr">
            <a:normAutofit/>
          </a:bodyPr>
          <a:lstStyle>
            <a:lvl1pPr marL="0" indent="0">
              <a:buFontTx/>
              <a:buNone/>
              <a:defRPr sz="6000"/>
            </a:lvl1pPr>
            <a:lvl2pPr marL="685800" indent="0">
              <a:buFontTx/>
              <a:buNone/>
              <a:defRPr/>
            </a:lvl2pPr>
            <a:lvl3pPr marL="1371600" indent="0">
              <a:buFontTx/>
              <a:buNone/>
              <a:defRPr/>
            </a:lvl3pPr>
            <a:lvl4pPr marL="2057400" indent="0">
              <a:buFontTx/>
              <a:buNone/>
              <a:defRPr/>
            </a:lvl4pPr>
            <a:lvl5pPr marL="2743200" indent="0">
              <a:buFontTx/>
              <a:buNone/>
              <a:defRPr/>
            </a:lvl5pPr>
          </a:lstStyle>
          <a:p>
            <a:pPr lvl="0"/>
            <a:r>
              <a:rPr lang="en-GB"/>
              <a:t>Title</a:t>
            </a:r>
            <a:endParaRPr lang="en-LT"/>
          </a:p>
        </p:txBody>
      </p:sp>
      <p:sp>
        <p:nvSpPr>
          <p:cNvPr id="29" name="Text Placeholder 28">
            <a:extLst>
              <a:ext uri="{FF2B5EF4-FFF2-40B4-BE49-F238E27FC236}">
                <a16:creationId xmlns:a16="http://schemas.microsoft.com/office/drawing/2014/main" id="{A4E01441-FD31-FD0A-2059-177CE8FA2563}"/>
              </a:ext>
            </a:extLst>
          </p:cNvPr>
          <p:cNvSpPr>
            <a:spLocks noGrp="1"/>
          </p:cNvSpPr>
          <p:nvPr>
            <p:ph type="body" sz="quarter" idx="12" hasCustomPrompt="1"/>
          </p:nvPr>
        </p:nvSpPr>
        <p:spPr>
          <a:xfrm>
            <a:off x="6788021" y="8469452"/>
            <a:ext cx="2355980" cy="552450"/>
          </a:xfrm>
        </p:spPr>
        <p:txBody>
          <a:bodyPr anchor="t">
            <a:normAutofit/>
          </a:bodyPr>
          <a:lstStyle>
            <a:lvl1pPr marL="0" indent="0">
              <a:lnSpc>
                <a:spcPct val="100000"/>
              </a:lnSpc>
              <a:buFontTx/>
              <a:buNone/>
              <a:defRPr sz="2700"/>
            </a:lvl1pPr>
            <a:lvl2pPr marL="685800" indent="0">
              <a:lnSpc>
                <a:spcPct val="100000"/>
              </a:lnSpc>
              <a:buFontTx/>
              <a:buNone/>
              <a:defRPr/>
            </a:lvl2pPr>
            <a:lvl3pPr marL="1371600" indent="0">
              <a:lnSpc>
                <a:spcPct val="100000"/>
              </a:lnSpc>
              <a:buFontTx/>
              <a:buNone/>
              <a:defRPr/>
            </a:lvl3pPr>
            <a:lvl4pPr marL="2057400" indent="0">
              <a:lnSpc>
                <a:spcPct val="100000"/>
              </a:lnSpc>
              <a:buFontTx/>
              <a:buNone/>
              <a:defRPr/>
            </a:lvl4pPr>
            <a:lvl5pPr marL="2743200" indent="0">
              <a:lnSpc>
                <a:spcPct val="100000"/>
              </a:lnSpc>
              <a:buFontTx/>
              <a:buNone/>
              <a:defRPr/>
            </a:lvl5pPr>
          </a:lstStyle>
          <a:p>
            <a:pPr lvl="0"/>
            <a:r>
              <a:rPr lang="en-GB"/>
              <a:t>Section Title</a:t>
            </a:r>
            <a:endParaRPr lang="en-LT"/>
          </a:p>
        </p:txBody>
      </p:sp>
      <p:sp>
        <p:nvSpPr>
          <p:cNvPr id="30" name="Text Placeholder 28">
            <a:extLst>
              <a:ext uri="{FF2B5EF4-FFF2-40B4-BE49-F238E27FC236}">
                <a16:creationId xmlns:a16="http://schemas.microsoft.com/office/drawing/2014/main" id="{5839504E-D9A6-773F-CEE4-8A153696A77F}"/>
              </a:ext>
            </a:extLst>
          </p:cNvPr>
          <p:cNvSpPr>
            <a:spLocks noGrp="1"/>
          </p:cNvSpPr>
          <p:nvPr>
            <p:ph type="body" sz="quarter" idx="13" hasCustomPrompt="1"/>
          </p:nvPr>
        </p:nvSpPr>
        <p:spPr>
          <a:xfrm>
            <a:off x="10773218" y="9143796"/>
            <a:ext cx="2355980" cy="552450"/>
          </a:xfrm>
        </p:spPr>
        <p:txBody>
          <a:bodyPr anchor="t">
            <a:normAutofit/>
          </a:bodyPr>
          <a:lstStyle>
            <a:lvl1pPr marL="0" indent="0">
              <a:lnSpc>
                <a:spcPct val="100000"/>
              </a:lnSpc>
              <a:buFontTx/>
              <a:buNone/>
              <a:defRPr sz="2700"/>
            </a:lvl1pPr>
            <a:lvl2pPr marL="685800" indent="0">
              <a:lnSpc>
                <a:spcPct val="100000"/>
              </a:lnSpc>
              <a:buFontTx/>
              <a:buNone/>
              <a:defRPr/>
            </a:lvl2pPr>
            <a:lvl3pPr marL="1371600" indent="0">
              <a:lnSpc>
                <a:spcPct val="100000"/>
              </a:lnSpc>
              <a:buFontTx/>
              <a:buNone/>
              <a:defRPr/>
            </a:lvl3pPr>
            <a:lvl4pPr marL="2057400" indent="0">
              <a:lnSpc>
                <a:spcPct val="100000"/>
              </a:lnSpc>
              <a:buFontTx/>
              <a:buNone/>
              <a:defRPr/>
            </a:lvl4pPr>
            <a:lvl5pPr marL="2743200" indent="0">
              <a:lnSpc>
                <a:spcPct val="100000"/>
              </a:lnSpc>
              <a:buFontTx/>
              <a:buNone/>
              <a:defRPr/>
            </a:lvl5pPr>
          </a:lstStyle>
          <a:p>
            <a:pPr lvl="0"/>
            <a:r>
              <a:rPr lang="en-GB"/>
              <a:t>Section Title</a:t>
            </a:r>
            <a:endParaRPr lang="en-LT"/>
          </a:p>
        </p:txBody>
      </p:sp>
      <p:sp>
        <p:nvSpPr>
          <p:cNvPr id="31" name="Text Placeholder 28">
            <a:extLst>
              <a:ext uri="{FF2B5EF4-FFF2-40B4-BE49-F238E27FC236}">
                <a16:creationId xmlns:a16="http://schemas.microsoft.com/office/drawing/2014/main" id="{C93C3C0E-948F-4BA7-AF78-9E9FCF3AF516}"/>
              </a:ext>
            </a:extLst>
          </p:cNvPr>
          <p:cNvSpPr>
            <a:spLocks noGrp="1"/>
          </p:cNvSpPr>
          <p:nvPr>
            <p:ph type="body" sz="quarter" idx="14" hasCustomPrompt="1"/>
          </p:nvPr>
        </p:nvSpPr>
        <p:spPr>
          <a:xfrm>
            <a:off x="14660014" y="8469452"/>
            <a:ext cx="2355980" cy="552450"/>
          </a:xfrm>
        </p:spPr>
        <p:txBody>
          <a:bodyPr anchor="t">
            <a:normAutofit/>
          </a:bodyPr>
          <a:lstStyle>
            <a:lvl1pPr marL="0" indent="0">
              <a:lnSpc>
                <a:spcPct val="100000"/>
              </a:lnSpc>
              <a:buFontTx/>
              <a:buNone/>
              <a:defRPr sz="2700"/>
            </a:lvl1pPr>
            <a:lvl2pPr marL="685800" indent="0">
              <a:lnSpc>
                <a:spcPct val="100000"/>
              </a:lnSpc>
              <a:buFontTx/>
              <a:buNone/>
              <a:defRPr/>
            </a:lvl2pPr>
            <a:lvl3pPr marL="1371600" indent="0">
              <a:lnSpc>
                <a:spcPct val="100000"/>
              </a:lnSpc>
              <a:buFontTx/>
              <a:buNone/>
              <a:defRPr/>
            </a:lvl3pPr>
            <a:lvl4pPr marL="2057400" indent="0">
              <a:lnSpc>
                <a:spcPct val="100000"/>
              </a:lnSpc>
              <a:buFontTx/>
              <a:buNone/>
              <a:defRPr/>
            </a:lvl4pPr>
            <a:lvl5pPr marL="2743200" indent="0">
              <a:lnSpc>
                <a:spcPct val="100000"/>
              </a:lnSpc>
              <a:buFontTx/>
              <a:buNone/>
              <a:defRPr/>
            </a:lvl5pPr>
          </a:lstStyle>
          <a:p>
            <a:pPr lvl="0"/>
            <a:r>
              <a:rPr lang="en-GB"/>
              <a:t>Section Title</a:t>
            </a:r>
            <a:endParaRPr lang="en-LT"/>
          </a:p>
        </p:txBody>
      </p:sp>
      <p:sp>
        <p:nvSpPr>
          <p:cNvPr id="33" name="Text Placeholder 32">
            <a:extLst>
              <a:ext uri="{FF2B5EF4-FFF2-40B4-BE49-F238E27FC236}">
                <a16:creationId xmlns:a16="http://schemas.microsoft.com/office/drawing/2014/main" id="{6BD6745C-500B-0E25-9A7A-F84E4A2DA0FC}"/>
              </a:ext>
            </a:extLst>
          </p:cNvPr>
          <p:cNvSpPr>
            <a:spLocks noGrp="1"/>
          </p:cNvSpPr>
          <p:nvPr>
            <p:ph type="body" sz="quarter" idx="15" hasCustomPrompt="1"/>
          </p:nvPr>
        </p:nvSpPr>
        <p:spPr>
          <a:xfrm>
            <a:off x="1228725" y="4960145"/>
            <a:ext cx="4371975" cy="2081213"/>
          </a:xfrm>
        </p:spPr>
        <p:txBody>
          <a:bodyPr/>
          <a:lstStyle>
            <a:lvl1pPr marL="0" indent="0">
              <a:lnSpc>
                <a:spcPct val="100000"/>
              </a:lnSpc>
              <a:spcBef>
                <a:spcPts val="0"/>
              </a:spcBef>
              <a:buNone/>
              <a:defRPr/>
            </a:lvl1pPr>
          </a:lstStyle>
          <a:p>
            <a:r>
              <a:rPr lang="en-GB" sz="2100"/>
              <a:t>Here’s what we’ll cover today to demonstrate how we can bring value to your business</a:t>
            </a:r>
            <a:endParaRPr lang="en-LT" sz="2100"/>
          </a:p>
        </p:txBody>
      </p:sp>
      <p:sp>
        <p:nvSpPr>
          <p:cNvPr id="76" name="Text Placeholder 28">
            <a:extLst>
              <a:ext uri="{FF2B5EF4-FFF2-40B4-BE49-F238E27FC236}">
                <a16:creationId xmlns:a16="http://schemas.microsoft.com/office/drawing/2014/main" id="{8C95F753-1C64-E152-DAFA-667F5B54E870}"/>
              </a:ext>
            </a:extLst>
          </p:cNvPr>
          <p:cNvSpPr>
            <a:spLocks noGrp="1"/>
          </p:cNvSpPr>
          <p:nvPr>
            <p:ph type="body" sz="quarter" idx="16" hasCustomPrompt="1"/>
          </p:nvPr>
        </p:nvSpPr>
        <p:spPr>
          <a:xfrm>
            <a:off x="6788021" y="3862584"/>
            <a:ext cx="2355980" cy="552450"/>
          </a:xfrm>
        </p:spPr>
        <p:txBody>
          <a:bodyPr anchor="t">
            <a:normAutofit/>
          </a:bodyPr>
          <a:lstStyle>
            <a:lvl1pPr marL="0" indent="0">
              <a:lnSpc>
                <a:spcPct val="100000"/>
              </a:lnSpc>
              <a:buFontTx/>
              <a:buNone/>
              <a:defRPr sz="2700"/>
            </a:lvl1pPr>
            <a:lvl2pPr marL="685800" indent="0">
              <a:lnSpc>
                <a:spcPct val="100000"/>
              </a:lnSpc>
              <a:buFontTx/>
              <a:buNone/>
              <a:defRPr/>
            </a:lvl2pPr>
            <a:lvl3pPr marL="1371600" indent="0">
              <a:lnSpc>
                <a:spcPct val="100000"/>
              </a:lnSpc>
              <a:buFontTx/>
              <a:buNone/>
              <a:defRPr/>
            </a:lvl3pPr>
            <a:lvl4pPr marL="2057400" indent="0">
              <a:lnSpc>
                <a:spcPct val="100000"/>
              </a:lnSpc>
              <a:buFontTx/>
              <a:buNone/>
              <a:defRPr/>
            </a:lvl4pPr>
            <a:lvl5pPr marL="2743200" indent="0">
              <a:lnSpc>
                <a:spcPct val="100000"/>
              </a:lnSpc>
              <a:buFontTx/>
              <a:buNone/>
              <a:defRPr/>
            </a:lvl5pPr>
          </a:lstStyle>
          <a:p>
            <a:pPr lvl="0"/>
            <a:r>
              <a:rPr lang="en-GB"/>
              <a:t>Section Title</a:t>
            </a:r>
            <a:endParaRPr lang="en-LT"/>
          </a:p>
        </p:txBody>
      </p:sp>
      <p:sp>
        <p:nvSpPr>
          <p:cNvPr id="77" name="Text Placeholder 28">
            <a:extLst>
              <a:ext uri="{FF2B5EF4-FFF2-40B4-BE49-F238E27FC236}">
                <a16:creationId xmlns:a16="http://schemas.microsoft.com/office/drawing/2014/main" id="{D18675DF-FDD2-E8B2-82D0-1C22349F0F36}"/>
              </a:ext>
            </a:extLst>
          </p:cNvPr>
          <p:cNvSpPr>
            <a:spLocks noGrp="1"/>
          </p:cNvSpPr>
          <p:nvPr>
            <p:ph type="body" sz="quarter" idx="17" hasCustomPrompt="1"/>
          </p:nvPr>
        </p:nvSpPr>
        <p:spPr>
          <a:xfrm>
            <a:off x="10773218" y="4574091"/>
            <a:ext cx="2355980" cy="552450"/>
          </a:xfrm>
        </p:spPr>
        <p:txBody>
          <a:bodyPr anchor="t">
            <a:normAutofit/>
          </a:bodyPr>
          <a:lstStyle>
            <a:lvl1pPr marL="0" indent="0">
              <a:lnSpc>
                <a:spcPct val="100000"/>
              </a:lnSpc>
              <a:buFontTx/>
              <a:buNone/>
              <a:defRPr sz="2700"/>
            </a:lvl1pPr>
            <a:lvl2pPr marL="685800" indent="0">
              <a:lnSpc>
                <a:spcPct val="100000"/>
              </a:lnSpc>
              <a:buFontTx/>
              <a:buNone/>
              <a:defRPr/>
            </a:lvl2pPr>
            <a:lvl3pPr marL="1371600" indent="0">
              <a:lnSpc>
                <a:spcPct val="100000"/>
              </a:lnSpc>
              <a:buFontTx/>
              <a:buNone/>
              <a:defRPr/>
            </a:lvl3pPr>
            <a:lvl4pPr marL="2057400" indent="0">
              <a:lnSpc>
                <a:spcPct val="100000"/>
              </a:lnSpc>
              <a:buFontTx/>
              <a:buNone/>
              <a:defRPr/>
            </a:lvl4pPr>
            <a:lvl5pPr marL="2743200" indent="0">
              <a:lnSpc>
                <a:spcPct val="100000"/>
              </a:lnSpc>
              <a:buFontTx/>
              <a:buNone/>
              <a:defRPr/>
            </a:lvl5pPr>
          </a:lstStyle>
          <a:p>
            <a:pPr lvl="0"/>
            <a:r>
              <a:rPr lang="en-GB"/>
              <a:t>Section Title</a:t>
            </a:r>
            <a:endParaRPr lang="en-LT"/>
          </a:p>
        </p:txBody>
      </p:sp>
      <p:sp>
        <p:nvSpPr>
          <p:cNvPr id="79" name="Text Placeholder 28">
            <a:extLst>
              <a:ext uri="{FF2B5EF4-FFF2-40B4-BE49-F238E27FC236}">
                <a16:creationId xmlns:a16="http://schemas.microsoft.com/office/drawing/2014/main" id="{95066570-1F6C-EF27-A640-B8D3E2265C5E}"/>
              </a:ext>
            </a:extLst>
          </p:cNvPr>
          <p:cNvSpPr>
            <a:spLocks noGrp="1"/>
          </p:cNvSpPr>
          <p:nvPr>
            <p:ph type="body" sz="quarter" idx="18" hasCustomPrompt="1"/>
          </p:nvPr>
        </p:nvSpPr>
        <p:spPr>
          <a:xfrm>
            <a:off x="14579402" y="3862584"/>
            <a:ext cx="2355980" cy="552450"/>
          </a:xfrm>
        </p:spPr>
        <p:txBody>
          <a:bodyPr anchor="t">
            <a:normAutofit/>
          </a:bodyPr>
          <a:lstStyle>
            <a:lvl1pPr marL="0" indent="0">
              <a:lnSpc>
                <a:spcPct val="100000"/>
              </a:lnSpc>
              <a:buFontTx/>
              <a:buNone/>
              <a:defRPr sz="2700"/>
            </a:lvl1pPr>
            <a:lvl2pPr marL="685800" indent="0">
              <a:lnSpc>
                <a:spcPct val="100000"/>
              </a:lnSpc>
              <a:buFontTx/>
              <a:buNone/>
              <a:defRPr/>
            </a:lvl2pPr>
            <a:lvl3pPr marL="1371600" indent="0">
              <a:lnSpc>
                <a:spcPct val="100000"/>
              </a:lnSpc>
              <a:buFontTx/>
              <a:buNone/>
              <a:defRPr/>
            </a:lvl3pPr>
            <a:lvl4pPr marL="2057400" indent="0">
              <a:lnSpc>
                <a:spcPct val="100000"/>
              </a:lnSpc>
              <a:buFontTx/>
              <a:buNone/>
              <a:defRPr/>
            </a:lvl4pPr>
            <a:lvl5pPr marL="2743200" indent="0">
              <a:lnSpc>
                <a:spcPct val="100000"/>
              </a:lnSpc>
              <a:buFontTx/>
              <a:buNone/>
              <a:defRPr/>
            </a:lvl5pPr>
          </a:lstStyle>
          <a:p>
            <a:pPr lvl="0"/>
            <a:r>
              <a:rPr lang="en-GB"/>
              <a:t>Section Title</a:t>
            </a:r>
            <a:endParaRPr lang="en-LT"/>
          </a:p>
        </p:txBody>
      </p:sp>
      <p:pic>
        <p:nvPicPr>
          <p:cNvPr id="80" name="Picture 16">
            <a:extLst>
              <a:ext uri="{FF2B5EF4-FFF2-40B4-BE49-F238E27FC236}">
                <a16:creationId xmlns:a16="http://schemas.microsoft.com/office/drawing/2014/main" id="{24E983AA-6736-56AD-9053-B56DC51CFC1A}"/>
              </a:ext>
            </a:extLst>
          </p:cNvPr>
          <p:cNvPicPr>
            <a:picLocks noChangeAspect="1"/>
          </p:cNvPicPr>
          <p:nvPr userDrawn="1"/>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257300" y="9310436"/>
            <a:ext cx="1434597" cy="457704"/>
          </a:xfrm>
          <a:prstGeom prst="rect">
            <a:avLst/>
          </a:prstGeom>
        </p:spPr>
      </p:pic>
    </p:spTree>
    <p:extLst>
      <p:ext uri="{BB962C8B-B14F-4D97-AF65-F5344CB8AC3E}">
        <p14:creationId xmlns:p14="http://schemas.microsoft.com/office/powerpoint/2010/main" val="75519725"/>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Divider-Slide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16">
            <a:extLst>
              <a:ext uri="{FF2B5EF4-FFF2-40B4-BE49-F238E27FC236}">
                <a16:creationId xmlns:a16="http://schemas.microsoft.com/office/drawing/2014/main" id="{908C5E9F-409B-7D41-4387-64CD26AAC654}"/>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1257300" y="8994968"/>
            <a:ext cx="1434597" cy="457704"/>
          </a:xfrm>
          <a:prstGeom prst="rect">
            <a:avLst/>
          </a:prstGeom>
        </p:spPr>
      </p:pic>
      <p:sp>
        <p:nvSpPr>
          <p:cNvPr id="2" name="Title 1">
            <a:extLst>
              <a:ext uri="{FF2B5EF4-FFF2-40B4-BE49-F238E27FC236}">
                <a16:creationId xmlns:a16="http://schemas.microsoft.com/office/drawing/2014/main" id="{D3E2BABE-02B4-4931-8E67-B71145FA932D}"/>
              </a:ext>
            </a:extLst>
          </p:cNvPr>
          <p:cNvSpPr>
            <a:spLocks noGrp="1"/>
          </p:cNvSpPr>
          <p:nvPr>
            <p:ph type="title" hasCustomPrompt="1"/>
          </p:nvPr>
        </p:nvSpPr>
        <p:spPr>
          <a:xfrm>
            <a:off x="1257301" y="2992595"/>
            <a:ext cx="8051834" cy="2562386"/>
          </a:xfrm>
        </p:spPr>
        <p:txBody>
          <a:bodyPr>
            <a:normAutofit/>
          </a:bodyPr>
          <a:lstStyle>
            <a:lvl1pPr algn="l">
              <a:defRPr sz="14400">
                <a:solidFill>
                  <a:schemeClr val="tx1">
                    <a:lumMod val="50000"/>
                  </a:schemeClr>
                </a:solidFill>
              </a:defRPr>
            </a:lvl1pPr>
          </a:lstStyle>
          <a:p>
            <a:r>
              <a:rPr lang="en-US"/>
              <a:t>#</a:t>
            </a:r>
          </a:p>
        </p:txBody>
      </p:sp>
      <p:sp>
        <p:nvSpPr>
          <p:cNvPr id="4" name="Text Placeholder 3">
            <a:extLst>
              <a:ext uri="{FF2B5EF4-FFF2-40B4-BE49-F238E27FC236}">
                <a16:creationId xmlns:a16="http://schemas.microsoft.com/office/drawing/2014/main" id="{ED80BABD-38A5-BFDE-409B-402E130FE527}"/>
              </a:ext>
            </a:extLst>
          </p:cNvPr>
          <p:cNvSpPr>
            <a:spLocks noGrp="1"/>
          </p:cNvSpPr>
          <p:nvPr>
            <p:ph type="body" sz="quarter" idx="10"/>
          </p:nvPr>
        </p:nvSpPr>
        <p:spPr>
          <a:xfrm>
            <a:off x="1257300" y="5766620"/>
            <a:ext cx="15290007" cy="1444650"/>
          </a:xfrm>
        </p:spPr>
        <p:txBody>
          <a:bodyPr anchor="ctr">
            <a:normAutofit/>
          </a:bodyPr>
          <a:lstStyle>
            <a:lvl1pPr marL="0" indent="0">
              <a:spcBef>
                <a:spcPts val="0"/>
              </a:spcBef>
              <a:buNone/>
              <a:defRPr sz="7200">
                <a:solidFill>
                  <a:schemeClr val="tx1">
                    <a:lumMod val="50000"/>
                  </a:schemeClr>
                </a:solidFill>
              </a:defRPr>
            </a:lvl1pPr>
            <a:lvl2pPr marL="685800" indent="0">
              <a:buNone/>
              <a:defRPr/>
            </a:lvl2pPr>
            <a:lvl3pPr marL="1371600" indent="0">
              <a:buNone/>
              <a:defRPr/>
            </a:lvl3pPr>
            <a:lvl4pPr marL="2057400" indent="0">
              <a:buNone/>
              <a:defRPr/>
            </a:lvl4pPr>
            <a:lvl5pPr marL="2743200" indent="0">
              <a:buNone/>
              <a:defRPr/>
            </a:lvl5pPr>
          </a:lstStyle>
          <a:p>
            <a:pPr lvl="0"/>
            <a:r>
              <a:rPr lang="en-GB"/>
              <a:t>Click to edit Master text styles</a:t>
            </a:r>
            <a:endParaRPr lang="en-LT"/>
          </a:p>
        </p:txBody>
      </p:sp>
      <p:sp>
        <p:nvSpPr>
          <p:cNvPr id="7" name="TextBox 6">
            <a:extLst>
              <a:ext uri="{FF2B5EF4-FFF2-40B4-BE49-F238E27FC236}">
                <a16:creationId xmlns:a16="http://schemas.microsoft.com/office/drawing/2014/main" id="{6D078FF0-B56D-70B3-2583-8D200108D1F9}"/>
              </a:ext>
            </a:extLst>
          </p:cNvPr>
          <p:cNvSpPr txBox="1"/>
          <p:nvPr userDrawn="1"/>
        </p:nvSpPr>
        <p:spPr>
          <a:xfrm>
            <a:off x="1867630" y="960972"/>
            <a:ext cx="1186543" cy="415498"/>
          </a:xfrm>
          <a:prstGeom prst="rect">
            <a:avLst/>
          </a:prstGeom>
          <a:noFill/>
        </p:spPr>
        <p:txBody>
          <a:bodyPr wrap="none" rtlCol="0">
            <a:spAutoFit/>
          </a:bodyPr>
          <a:lstStyle/>
          <a:p>
            <a:r>
              <a:rPr lang="en-LT" sz="2100">
                <a:solidFill>
                  <a:srgbClr val="000000"/>
                </a:solidFill>
              </a:rPr>
              <a:t>Go back</a:t>
            </a:r>
          </a:p>
        </p:txBody>
      </p:sp>
      <p:pic>
        <p:nvPicPr>
          <p:cNvPr id="8" name="Graphic 7" descr="Arrow Up with solid fill">
            <a:extLst>
              <a:ext uri="{FF2B5EF4-FFF2-40B4-BE49-F238E27FC236}">
                <a16:creationId xmlns:a16="http://schemas.microsoft.com/office/drawing/2014/main" id="{9F1F1630-847F-1A33-5C01-C26EFA5911A8}"/>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rot="16200000">
            <a:off x="1257300" y="939974"/>
            <a:ext cx="514317" cy="514317"/>
          </a:xfrm>
          <a:prstGeom prst="rect">
            <a:avLst/>
          </a:prstGeom>
        </p:spPr>
      </p:pic>
    </p:spTree>
    <p:extLst>
      <p:ext uri="{BB962C8B-B14F-4D97-AF65-F5344CB8AC3E}">
        <p14:creationId xmlns:p14="http://schemas.microsoft.com/office/powerpoint/2010/main" val="51034294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Divider-Slide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16">
            <a:extLst>
              <a:ext uri="{FF2B5EF4-FFF2-40B4-BE49-F238E27FC236}">
                <a16:creationId xmlns:a16="http://schemas.microsoft.com/office/drawing/2014/main" id="{908C5E9F-409B-7D41-4387-64CD26AAC654}"/>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1257300" y="8994968"/>
            <a:ext cx="1434597" cy="457704"/>
          </a:xfrm>
          <a:prstGeom prst="rect">
            <a:avLst/>
          </a:prstGeom>
        </p:spPr>
      </p:pic>
      <p:sp>
        <p:nvSpPr>
          <p:cNvPr id="2" name="Title 1">
            <a:extLst>
              <a:ext uri="{FF2B5EF4-FFF2-40B4-BE49-F238E27FC236}">
                <a16:creationId xmlns:a16="http://schemas.microsoft.com/office/drawing/2014/main" id="{D3E2BABE-02B4-4931-8E67-B71145FA932D}"/>
              </a:ext>
            </a:extLst>
          </p:cNvPr>
          <p:cNvSpPr>
            <a:spLocks noGrp="1"/>
          </p:cNvSpPr>
          <p:nvPr>
            <p:ph type="title" hasCustomPrompt="1"/>
          </p:nvPr>
        </p:nvSpPr>
        <p:spPr>
          <a:xfrm>
            <a:off x="1257301" y="2992595"/>
            <a:ext cx="8051834" cy="2562386"/>
          </a:xfrm>
        </p:spPr>
        <p:txBody>
          <a:bodyPr>
            <a:normAutofit/>
          </a:bodyPr>
          <a:lstStyle>
            <a:lvl1pPr algn="l">
              <a:defRPr sz="14400">
                <a:solidFill>
                  <a:schemeClr val="tx1">
                    <a:lumMod val="50000"/>
                  </a:schemeClr>
                </a:solidFill>
              </a:defRPr>
            </a:lvl1pPr>
          </a:lstStyle>
          <a:p>
            <a:r>
              <a:rPr lang="en-US"/>
              <a:t>#</a:t>
            </a:r>
          </a:p>
        </p:txBody>
      </p:sp>
      <p:sp>
        <p:nvSpPr>
          <p:cNvPr id="4" name="Text Placeholder 3">
            <a:extLst>
              <a:ext uri="{FF2B5EF4-FFF2-40B4-BE49-F238E27FC236}">
                <a16:creationId xmlns:a16="http://schemas.microsoft.com/office/drawing/2014/main" id="{ED80BABD-38A5-BFDE-409B-402E130FE527}"/>
              </a:ext>
            </a:extLst>
          </p:cNvPr>
          <p:cNvSpPr>
            <a:spLocks noGrp="1"/>
          </p:cNvSpPr>
          <p:nvPr>
            <p:ph type="body" sz="quarter" idx="10"/>
          </p:nvPr>
        </p:nvSpPr>
        <p:spPr>
          <a:xfrm>
            <a:off x="1257300" y="5766620"/>
            <a:ext cx="15290007" cy="1444650"/>
          </a:xfrm>
        </p:spPr>
        <p:txBody>
          <a:bodyPr anchor="ctr">
            <a:normAutofit/>
          </a:bodyPr>
          <a:lstStyle>
            <a:lvl1pPr marL="0" indent="0">
              <a:spcBef>
                <a:spcPts val="0"/>
              </a:spcBef>
              <a:buNone/>
              <a:defRPr sz="7200">
                <a:solidFill>
                  <a:schemeClr val="tx1">
                    <a:lumMod val="50000"/>
                  </a:schemeClr>
                </a:solidFill>
              </a:defRPr>
            </a:lvl1pPr>
            <a:lvl2pPr marL="685800" indent="0">
              <a:buNone/>
              <a:defRPr/>
            </a:lvl2pPr>
            <a:lvl3pPr marL="1371600" indent="0">
              <a:buNone/>
              <a:defRPr/>
            </a:lvl3pPr>
            <a:lvl4pPr marL="2057400" indent="0">
              <a:buNone/>
              <a:defRPr/>
            </a:lvl4pPr>
            <a:lvl5pPr marL="2743200" indent="0">
              <a:buNone/>
              <a:defRPr/>
            </a:lvl5pPr>
          </a:lstStyle>
          <a:p>
            <a:pPr lvl="0"/>
            <a:r>
              <a:rPr lang="en-GB"/>
              <a:t>Click to edit Master text styles</a:t>
            </a:r>
            <a:endParaRPr lang="en-LT"/>
          </a:p>
        </p:txBody>
      </p:sp>
      <p:sp>
        <p:nvSpPr>
          <p:cNvPr id="7" name="TextBox 6">
            <a:extLst>
              <a:ext uri="{FF2B5EF4-FFF2-40B4-BE49-F238E27FC236}">
                <a16:creationId xmlns:a16="http://schemas.microsoft.com/office/drawing/2014/main" id="{6D078FF0-B56D-70B3-2583-8D200108D1F9}"/>
              </a:ext>
            </a:extLst>
          </p:cNvPr>
          <p:cNvSpPr txBox="1"/>
          <p:nvPr userDrawn="1"/>
        </p:nvSpPr>
        <p:spPr>
          <a:xfrm>
            <a:off x="1867630" y="960972"/>
            <a:ext cx="1186543" cy="415498"/>
          </a:xfrm>
          <a:prstGeom prst="rect">
            <a:avLst/>
          </a:prstGeom>
          <a:noFill/>
        </p:spPr>
        <p:txBody>
          <a:bodyPr wrap="none" rtlCol="0">
            <a:spAutoFit/>
          </a:bodyPr>
          <a:lstStyle/>
          <a:p>
            <a:r>
              <a:rPr lang="en-LT" sz="2100">
                <a:solidFill>
                  <a:srgbClr val="000000"/>
                </a:solidFill>
              </a:rPr>
              <a:t>Go back</a:t>
            </a:r>
          </a:p>
        </p:txBody>
      </p:sp>
      <p:pic>
        <p:nvPicPr>
          <p:cNvPr id="8" name="Graphic 7" descr="Arrow Up with solid fill">
            <a:extLst>
              <a:ext uri="{FF2B5EF4-FFF2-40B4-BE49-F238E27FC236}">
                <a16:creationId xmlns:a16="http://schemas.microsoft.com/office/drawing/2014/main" id="{9F1F1630-847F-1A33-5C01-C26EFA5911A8}"/>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rot="16200000">
            <a:off x="1257300" y="939974"/>
            <a:ext cx="514317" cy="514317"/>
          </a:xfrm>
          <a:prstGeom prst="rect">
            <a:avLst/>
          </a:prstGeom>
        </p:spPr>
      </p:pic>
    </p:spTree>
    <p:extLst>
      <p:ext uri="{BB962C8B-B14F-4D97-AF65-F5344CB8AC3E}">
        <p14:creationId xmlns:p14="http://schemas.microsoft.com/office/powerpoint/2010/main" val="49008677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Divider-Slide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16">
            <a:extLst>
              <a:ext uri="{FF2B5EF4-FFF2-40B4-BE49-F238E27FC236}">
                <a16:creationId xmlns:a16="http://schemas.microsoft.com/office/drawing/2014/main" id="{908C5E9F-409B-7D41-4387-64CD26AAC654}"/>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1257300" y="8994968"/>
            <a:ext cx="1434597" cy="457704"/>
          </a:xfrm>
          <a:prstGeom prst="rect">
            <a:avLst/>
          </a:prstGeom>
        </p:spPr>
      </p:pic>
      <p:sp>
        <p:nvSpPr>
          <p:cNvPr id="2" name="Title 1">
            <a:extLst>
              <a:ext uri="{FF2B5EF4-FFF2-40B4-BE49-F238E27FC236}">
                <a16:creationId xmlns:a16="http://schemas.microsoft.com/office/drawing/2014/main" id="{D3E2BABE-02B4-4931-8E67-B71145FA932D}"/>
              </a:ext>
            </a:extLst>
          </p:cNvPr>
          <p:cNvSpPr>
            <a:spLocks noGrp="1"/>
          </p:cNvSpPr>
          <p:nvPr>
            <p:ph type="title" hasCustomPrompt="1"/>
          </p:nvPr>
        </p:nvSpPr>
        <p:spPr>
          <a:xfrm>
            <a:off x="1257301" y="2992595"/>
            <a:ext cx="8051834" cy="2562386"/>
          </a:xfrm>
        </p:spPr>
        <p:txBody>
          <a:bodyPr>
            <a:normAutofit/>
          </a:bodyPr>
          <a:lstStyle>
            <a:lvl1pPr algn="l">
              <a:defRPr sz="14400">
                <a:solidFill>
                  <a:schemeClr val="tx1">
                    <a:lumMod val="50000"/>
                  </a:schemeClr>
                </a:solidFill>
              </a:defRPr>
            </a:lvl1pPr>
          </a:lstStyle>
          <a:p>
            <a:r>
              <a:rPr lang="en-US"/>
              <a:t>#</a:t>
            </a:r>
          </a:p>
        </p:txBody>
      </p:sp>
      <p:sp>
        <p:nvSpPr>
          <p:cNvPr id="4" name="Text Placeholder 3">
            <a:extLst>
              <a:ext uri="{FF2B5EF4-FFF2-40B4-BE49-F238E27FC236}">
                <a16:creationId xmlns:a16="http://schemas.microsoft.com/office/drawing/2014/main" id="{ED80BABD-38A5-BFDE-409B-402E130FE527}"/>
              </a:ext>
            </a:extLst>
          </p:cNvPr>
          <p:cNvSpPr>
            <a:spLocks noGrp="1"/>
          </p:cNvSpPr>
          <p:nvPr>
            <p:ph type="body" sz="quarter" idx="10"/>
          </p:nvPr>
        </p:nvSpPr>
        <p:spPr>
          <a:xfrm>
            <a:off x="1257300" y="5766620"/>
            <a:ext cx="15290007" cy="1444650"/>
          </a:xfrm>
        </p:spPr>
        <p:txBody>
          <a:bodyPr anchor="ctr">
            <a:normAutofit/>
          </a:bodyPr>
          <a:lstStyle>
            <a:lvl1pPr marL="0" indent="0">
              <a:spcBef>
                <a:spcPts val="0"/>
              </a:spcBef>
              <a:buNone/>
              <a:defRPr sz="7200">
                <a:solidFill>
                  <a:schemeClr val="tx1">
                    <a:lumMod val="50000"/>
                  </a:schemeClr>
                </a:solidFill>
              </a:defRPr>
            </a:lvl1pPr>
            <a:lvl2pPr marL="685800" indent="0">
              <a:buNone/>
              <a:defRPr/>
            </a:lvl2pPr>
            <a:lvl3pPr marL="1371600" indent="0">
              <a:buNone/>
              <a:defRPr/>
            </a:lvl3pPr>
            <a:lvl4pPr marL="2057400" indent="0">
              <a:buNone/>
              <a:defRPr/>
            </a:lvl4pPr>
            <a:lvl5pPr marL="2743200" indent="0">
              <a:buNone/>
              <a:defRPr/>
            </a:lvl5pPr>
          </a:lstStyle>
          <a:p>
            <a:pPr lvl="0"/>
            <a:r>
              <a:rPr lang="en-GB"/>
              <a:t>Click to edit Master text styles</a:t>
            </a:r>
            <a:endParaRPr lang="en-LT"/>
          </a:p>
        </p:txBody>
      </p:sp>
      <p:sp>
        <p:nvSpPr>
          <p:cNvPr id="7" name="TextBox 6">
            <a:extLst>
              <a:ext uri="{FF2B5EF4-FFF2-40B4-BE49-F238E27FC236}">
                <a16:creationId xmlns:a16="http://schemas.microsoft.com/office/drawing/2014/main" id="{6D078FF0-B56D-70B3-2583-8D200108D1F9}"/>
              </a:ext>
            </a:extLst>
          </p:cNvPr>
          <p:cNvSpPr txBox="1"/>
          <p:nvPr userDrawn="1"/>
        </p:nvSpPr>
        <p:spPr>
          <a:xfrm>
            <a:off x="1867630" y="960972"/>
            <a:ext cx="1186543" cy="415498"/>
          </a:xfrm>
          <a:prstGeom prst="rect">
            <a:avLst/>
          </a:prstGeom>
          <a:noFill/>
        </p:spPr>
        <p:txBody>
          <a:bodyPr wrap="none" rtlCol="0">
            <a:spAutoFit/>
          </a:bodyPr>
          <a:lstStyle/>
          <a:p>
            <a:r>
              <a:rPr lang="en-LT" sz="2100">
                <a:solidFill>
                  <a:srgbClr val="000000"/>
                </a:solidFill>
              </a:rPr>
              <a:t>Go back</a:t>
            </a:r>
          </a:p>
        </p:txBody>
      </p:sp>
      <p:pic>
        <p:nvPicPr>
          <p:cNvPr id="8" name="Graphic 7" descr="Arrow Up with solid fill">
            <a:extLst>
              <a:ext uri="{FF2B5EF4-FFF2-40B4-BE49-F238E27FC236}">
                <a16:creationId xmlns:a16="http://schemas.microsoft.com/office/drawing/2014/main" id="{9F1F1630-847F-1A33-5C01-C26EFA5911A8}"/>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rot="16200000">
            <a:off x="1257300" y="939974"/>
            <a:ext cx="514317" cy="514317"/>
          </a:xfrm>
          <a:prstGeom prst="rect">
            <a:avLst/>
          </a:prstGeom>
        </p:spPr>
      </p:pic>
    </p:spTree>
    <p:extLst>
      <p:ext uri="{BB962C8B-B14F-4D97-AF65-F5344CB8AC3E}">
        <p14:creationId xmlns:p14="http://schemas.microsoft.com/office/powerpoint/2010/main" val="206632370"/>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Divider-Slide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16">
            <a:extLst>
              <a:ext uri="{FF2B5EF4-FFF2-40B4-BE49-F238E27FC236}">
                <a16:creationId xmlns:a16="http://schemas.microsoft.com/office/drawing/2014/main" id="{908C5E9F-409B-7D41-4387-64CD26AAC654}"/>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1257300" y="8994968"/>
            <a:ext cx="1434597" cy="457704"/>
          </a:xfrm>
          <a:prstGeom prst="rect">
            <a:avLst/>
          </a:prstGeom>
        </p:spPr>
      </p:pic>
      <p:sp>
        <p:nvSpPr>
          <p:cNvPr id="2" name="Title 1">
            <a:extLst>
              <a:ext uri="{FF2B5EF4-FFF2-40B4-BE49-F238E27FC236}">
                <a16:creationId xmlns:a16="http://schemas.microsoft.com/office/drawing/2014/main" id="{D3E2BABE-02B4-4931-8E67-B71145FA932D}"/>
              </a:ext>
            </a:extLst>
          </p:cNvPr>
          <p:cNvSpPr>
            <a:spLocks noGrp="1"/>
          </p:cNvSpPr>
          <p:nvPr>
            <p:ph type="title" hasCustomPrompt="1"/>
          </p:nvPr>
        </p:nvSpPr>
        <p:spPr>
          <a:xfrm>
            <a:off x="1257301" y="2992595"/>
            <a:ext cx="8051834" cy="2562386"/>
          </a:xfrm>
        </p:spPr>
        <p:txBody>
          <a:bodyPr>
            <a:normAutofit/>
          </a:bodyPr>
          <a:lstStyle>
            <a:lvl1pPr algn="l">
              <a:defRPr sz="14400">
                <a:solidFill>
                  <a:schemeClr val="tx1">
                    <a:lumMod val="50000"/>
                  </a:schemeClr>
                </a:solidFill>
              </a:defRPr>
            </a:lvl1pPr>
          </a:lstStyle>
          <a:p>
            <a:r>
              <a:rPr lang="en-US"/>
              <a:t>#</a:t>
            </a:r>
          </a:p>
        </p:txBody>
      </p:sp>
      <p:sp>
        <p:nvSpPr>
          <p:cNvPr id="4" name="Text Placeholder 3">
            <a:extLst>
              <a:ext uri="{FF2B5EF4-FFF2-40B4-BE49-F238E27FC236}">
                <a16:creationId xmlns:a16="http://schemas.microsoft.com/office/drawing/2014/main" id="{ED80BABD-38A5-BFDE-409B-402E130FE527}"/>
              </a:ext>
            </a:extLst>
          </p:cNvPr>
          <p:cNvSpPr>
            <a:spLocks noGrp="1"/>
          </p:cNvSpPr>
          <p:nvPr>
            <p:ph type="body" sz="quarter" idx="10"/>
          </p:nvPr>
        </p:nvSpPr>
        <p:spPr>
          <a:xfrm>
            <a:off x="1257300" y="5766620"/>
            <a:ext cx="15290007" cy="1444650"/>
          </a:xfrm>
        </p:spPr>
        <p:txBody>
          <a:bodyPr anchor="ctr">
            <a:normAutofit/>
          </a:bodyPr>
          <a:lstStyle>
            <a:lvl1pPr marL="0" indent="0">
              <a:spcBef>
                <a:spcPts val="0"/>
              </a:spcBef>
              <a:buNone/>
              <a:defRPr sz="7200">
                <a:solidFill>
                  <a:schemeClr val="tx1">
                    <a:lumMod val="50000"/>
                  </a:schemeClr>
                </a:solidFill>
              </a:defRPr>
            </a:lvl1pPr>
            <a:lvl2pPr marL="685800" indent="0">
              <a:buNone/>
              <a:defRPr/>
            </a:lvl2pPr>
            <a:lvl3pPr marL="1371600" indent="0">
              <a:buNone/>
              <a:defRPr/>
            </a:lvl3pPr>
            <a:lvl4pPr marL="2057400" indent="0">
              <a:buNone/>
              <a:defRPr/>
            </a:lvl4pPr>
            <a:lvl5pPr marL="2743200" indent="0">
              <a:buNone/>
              <a:defRPr/>
            </a:lvl5pPr>
          </a:lstStyle>
          <a:p>
            <a:pPr lvl="0"/>
            <a:r>
              <a:rPr lang="en-GB"/>
              <a:t>Click to edit Master text styles</a:t>
            </a:r>
            <a:endParaRPr lang="en-LT"/>
          </a:p>
        </p:txBody>
      </p:sp>
      <p:sp>
        <p:nvSpPr>
          <p:cNvPr id="7" name="TextBox 6">
            <a:extLst>
              <a:ext uri="{FF2B5EF4-FFF2-40B4-BE49-F238E27FC236}">
                <a16:creationId xmlns:a16="http://schemas.microsoft.com/office/drawing/2014/main" id="{6D078FF0-B56D-70B3-2583-8D200108D1F9}"/>
              </a:ext>
            </a:extLst>
          </p:cNvPr>
          <p:cNvSpPr txBox="1"/>
          <p:nvPr userDrawn="1"/>
        </p:nvSpPr>
        <p:spPr>
          <a:xfrm>
            <a:off x="1867630" y="960972"/>
            <a:ext cx="1186543" cy="415498"/>
          </a:xfrm>
          <a:prstGeom prst="rect">
            <a:avLst/>
          </a:prstGeom>
          <a:noFill/>
        </p:spPr>
        <p:txBody>
          <a:bodyPr wrap="none" rtlCol="0">
            <a:spAutoFit/>
          </a:bodyPr>
          <a:lstStyle/>
          <a:p>
            <a:r>
              <a:rPr lang="en-LT" sz="2100">
                <a:solidFill>
                  <a:srgbClr val="000000"/>
                </a:solidFill>
              </a:rPr>
              <a:t>Go back</a:t>
            </a:r>
          </a:p>
        </p:txBody>
      </p:sp>
      <p:pic>
        <p:nvPicPr>
          <p:cNvPr id="8" name="Graphic 7" descr="Arrow Up with solid fill">
            <a:extLst>
              <a:ext uri="{FF2B5EF4-FFF2-40B4-BE49-F238E27FC236}">
                <a16:creationId xmlns:a16="http://schemas.microsoft.com/office/drawing/2014/main" id="{9F1F1630-847F-1A33-5C01-C26EFA5911A8}"/>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rot="16200000">
            <a:off x="1257300" y="939974"/>
            <a:ext cx="514317" cy="514317"/>
          </a:xfrm>
          <a:prstGeom prst="rect">
            <a:avLst/>
          </a:prstGeom>
        </p:spPr>
      </p:pic>
    </p:spTree>
    <p:extLst>
      <p:ext uri="{BB962C8B-B14F-4D97-AF65-F5344CB8AC3E}">
        <p14:creationId xmlns:p14="http://schemas.microsoft.com/office/powerpoint/2010/main" val="2519878620"/>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Divider-Slide5">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16">
            <a:extLst>
              <a:ext uri="{FF2B5EF4-FFF2-40B4-BE49-F238E27FC236}">
                <a16:creationId xmlns:a16="http://schemas.microsoft.com/office/drawing/2014/main" id="{908C5E9F-409B-7D41-4387-64CD26AAC654}"/>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1257300" y="8994968"/>
            <a:ext cx="1434597" cy="457704"/>
          </a:xfrm>
          <a:prstGeom prst="rect">
            <a:avLst/>
          </a:prstGeom>
        </p:spPr>
      </p:pic>
      <p:sp>
        <p:nvSpPr>
          <p:cNvPr id="2" name="Title 1">
            <a:extLst>
              <a:ext uri="{FF2B5EF4-FFF2-40B4-BE49-F238E27FC236}">
                <a16:creationId xmlns:a16="http://schemas.microsoft.com/office/drawing/2014/main" id="{D3E2BABE-02B4-4931-8E67-B71145FA932D}"/>
              </a:ext>
            </a:extLst>
          </p:cNvPr>
          <p:cNvSpPr>
            <a:spLocks noGrp="1"/>
          </p:cNvSpPr>
          <p:nvPr>
            <p:ph type="title" hasCustomPrompt="1"/>
          </p:nvPr>
        </p:nvSpPr>
        <p:spPr>
          <a:xfrm>
            <a:off x="1257301" y="2992595"/>
            <a:ext cx="8051834" cy="2562386"/>
          </a:xfrm>
        </p:spPr>
        <p:txBody>
          <a:bodyPr>
            <a:normAutofit/>
          </a:bodyPr>
          <a:lstStyle>
            <a:lvl1pPr algn="l">
              <a:defRPr sz="14400">
                <a:solidFill>
                  <a:schemeClr val="tx1">
                    <a:lumMod val="50000"/>
                  </a:schemeClr>
                </a:solidFill>
              </a:defRPr>
            </a:lvl1pPr>
          </a:lstStyle>
          <a:p>
            <a:r>
              <a:rPr lang="en-US"/>
              <a:t>#</a:t>
            </a:r>
          </a:p>
        </p:txBody>
      </p:sp>
      <p:sp>
        <p:nvSpPr>
          <p:cNvPr id="4" name="Text Placeholder 3">
            <a:extLst>
              <a:ext uri="{FF2B5EF4-FFF2-40B4-BE49-F238E27FC236}">
                <a16:creationId xmlns:a16="http://schemas.microsoft.com/office/drawing/2014/main" id="{ED80BABD-38A5-BFDE-409B-402E130FE527}"/>
              </a:ext>
            </a:extLst>
          </p:cNvPr>
          <p:cNvSpPr>
            <a:spLocks noGrp="1"/>
          </p:cNvSpPr>
          <p:nvPr>
            <p:ph type="body" sz="quarter" idx="10"/>
          </p:nvPr>
        </p:nvSpPr>
        <p:spPr>
          <a:xfrm>
            <a:off x="1257300" y="5766620"/>
            <a:ext cx="15290007" cy="1444650"/>
          </a:xfrm>
        </p:spPr>
        <p:txBody>
          <a:bodyPr anchor="ctr">
            <a:normAutofit/>
          </a:bodyPr>
          <a:lstStyle>
            <a:lvl1pPr marL="0" indent="0">
              <a:spcBef>
                <a:spcPts val="0"/>
              </a:spcBef>
              <a:buNone/>
              <a:defRPr sz="7200">
                <a:solidFill>
                  <a:schemeClr val="tx1">
                    <a:lumMod val="50000"/>
                  </a:schemeClr>
                </a:solidFill>
              </a:defRPr>
            </a:lvl1pPr>
            <a:lvl2pPr marL="685800" indent="0">
              <a:buNone/>
              <a:defRPr/>
            </a:lvl2pPr>
            <a:lvl3pPr marL="1371600" indent="0">
              <a:buNone/>
              <a:defRPr/>
            </a:lvl3pPr>
            <a:lvl4pPr marL="2057400" indent="0">
              <a:buNone/>
              <a:defRPr/>
            </a:lvl4pPr>
            <a:lvl5pPr marL="2743200" indent="0">
              <a:buNone/>
              <a:defRPr/>
            </a:lvl5pPr>
          </a:lstStyle>
          <a:p>
            <a:pPr lvl="0"/>
            <a:r>
              <a:rPr lang="en-GB"/>
              <a:t>Click to edit Master text styles</a:t>
            </a:r>
            <a:endParaRPr lang="en-LT"/>
          </a:p>
        </p:txBody>
      </p:sp>
      <p:sp>
        <p:nvSpPr>
          <p:cNvPr id="7" name="TextBox 6">
            <a:extLst>
              <a:ext uri="{FF2B5EF4-FFF2-40B4-BE49-F238E27FC236}">
                <a16:creationId xmlns:a16="http://schemas.microsoft.com/office/drawing/2014/main" id="{6D078FF0-B56D-70B3-2583-8D200108D1F9}"/>
              </a:ext>
            </a:extLst>
          </p:cNvPr>
          <p:cNvSpPr txBox="1"/>
          <p:nvPr userDrawn="1"/>
        </p:nvSpPr>
        <p:spPr>
          <a:xfrm>
            <a:off x="1867630" y="960972"/>
            <a:ext cx="1186543" cy="415498"/>
          </a:xfrm>
          <a:prstGeom prst="rect">
            <a:avLst/>
          </a:prstGeom>
          <a:noFill/>
        </p:spPr>
        <p:txBody>
          <a:bodyPr wrap="none" rtlCol="0">
            <a:spAutoFit/>
          </a:bodyPr>
          <a:lstStyle/>
          <a:p>
            <a:r>
              <a:rPr lang="en-LT" sz="2100">
                <a:solidFill>
                  <a:srgbClr val="000000"/>
                </a:solidFill>
              </a:rPr>
              <a:t>Go back</a:t>
            </a:r>
          </a:p>
        </p:txBody>
      </p:sp>
      <p:pic>
        <p:nvPicPr>
          <p:cNvPr id="8" name="Graphic 7" descr="Arrow Up with solid fill">
            <a:extLst>
              <a:ext uri="{FF2B5EF4-FFF2-40B4-BE49-F238E27FC236}">
                <a16:creationId xmlns:a16="http://schemas.microsoft.com/office/drawing/2014/main" id="{9F1F1630-847F-1A33-5C01-C26EFA5911A8}"/>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rot="16200000">
            <a:off x="1257300" y="939974"/>
            <a:ext cx="514317" cy="514317"/>
          </a:xfrm>
          <a:prstGeom prst="rect">
            <a:avLst/>
          </a:prstGeom>
        </p:spPr>
      </p:pic>
    </p:spTree>
    <p:extLst>
      <p:ext uri="{BB962C8B-B14F-4D97-AF65-F5344CB8AC3E}">
        <p14:creationId xmlns:p14="http://schemas.microsoft.com/office/powerpoint/2010/main" val="817838717"/>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Divider-Slide6">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16">
            <a:extLst>
              <a:ext uri="{FF2B5EF4-FFF2-40B4-BE49-F238E27FC236}">
                <a16:creationId xmlns:a16="http://schemas.microsoft.com/office/drawing/2014/main" id="{908C5E9F-409B-7D41-4387-64CD26AAC654}"/>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1257300" y="8994968"/>
            <a:ext cx="1434597" cy="457704"/>
          </a:xfrm>
          <a:prstGeom prst="rect">
            <a:avLst/>
          </a:prstGeom>
        </p:spPr>
      </p:pic>
      <p:sp>
        <p:nvSpPr>
          <p:cNvPr id="2" name="Title 1">
            <a:extLst>
              <a:ext uri="{FF2B5EF4-FFF2-40B4-BE49-F238E27FC236}">
                <a16:creationId xmlns:a16="http://schemas.microsoft.com/office/drawing/2014/main" id="{D3E2BABE-02B4-4931-8E67-B71145FA932D}"/>
              </a:ext>
            </a:extLst>
          </p:cNvPr>
          <p:cNvSpPr>
            <a:spLocks noGrp="1"/>
          </p:cNvSpPr>
          <p:nvPr>
            <p:ph type="title" hasCustomPrompt="1"/>
          </p:nvPr>
        </p:nvSpPr>
        <p:spPr>
          <a:xfrm>
            <a:off x="1257301" y="2992595"/>
            <a:ext cx="8051834" cy="2562386"/>
          </a:xfrm>
        </p:spPr>
        <p:txBody>
          <a:bodyPr>
            <a:normAutofit/>
          </a:bodyPr>
          <a:lstStyle>
            <a:lvl1pPr algn="l">
              <a:defRPr sz="14400">
                <a:solidFill>
                  <a:schemeClr val="tx1">
                    <a:lumMod val="50000"/>
                  </a:schemeClr>
                </a:solidFill>
              </a:defRPr>
            </a:lvl1pPr>
          </a:lstStyle>
          <a:p>
            <a:r>
              <a:rPr lang="en-US"/>
              <a:t>#</a:t>
            </a:r>
          </a:p>
        </p:txBody>
      </p:sp>
      <p:sp>
        <p:nvSpPr>
          <p:cNvPr id="4" name="Text Placeholder 3">
            <a:extLst>
              <a:ext uri="{FF2B5EF4-FFF2-40B4-BE49-F238E27FC236}">
                <a16:creationId xmlns:a16="http://schemas.microsoft.com/office/drawing/2014/main" id="{ED80BABD-38A5-BFDE-409B-402E130FE527}"/>
              </a:ext>
            </a:extLst>
          </p:cNvPr>
          <p:cNvSpPr>
            <a:spLocks noGrp="1"/>
          </p:cNvSpPr>
          <p:nvPr>
            <p:ph type="body" sz="quarter" idx="10"/>
          </p:nvPr>
        </p:nvSpPr>
        <p:spPr>
          <a:xfrm>
            <a:off x="1257300" y="5766620"/>
            <a:ext cx="15290007" cy="1444650"/>
          </a:xfrm>
        </p:spPr>
        <p:txBody>
          <a:bodyPr anchor="ctr">
            <a:normAutofit/>
          </a:bodyPr>
          <a:lstStyle>
            <a:lvl1pPr marL="0" indent="0">
              <a:spcBef>
                <a:spcPts val="0"/>
              </a:spcBef>
              <a:buNone/>
              <a:defRPr sz="7200">
                <a:solidFill>
                  <a:schemeClr val="tx1">
                    <a:lumMod val="50000"/>
                  </a:schemeClr>
                </a:solidFill>
              </a:defRPr>
            </a:lvl1pPr>
            <a:lvl2pPr marL="685800" indent="0">
              <a:buNone/>
              <a:defRPr/>
            </a:lvl2pPr>
            <a:lvl3pPr marL="1371600" indent="0">
              <a:buNone/>
              <a:defRPr/>
            </a:lvl3pPr>
            <a:lvl4pPr marL="2057400" indent="0">
              <a:buNone/>
              <a:defRPr/>
            </a:lvl4pPr>
            <a:lvl5pPr marL="2743200" indent="0">
              <a:buNone/>
              <a:defRPr/>
            </a:lvl5pPr>
          </a:lstStyle>
          <a:p>
            <a:pPr lvl="0"/>
            <a:r>
              <a:rPr lang="en-GB"/>
              <a:t>Click to edit Master text styles</a:t>
            </a:r>
            <a:endParaRPr lang="en-LT"/>
          </a:p>
        </p:txBody>
      </p:sp>
      <p:sp>
        <p:nvSpPr>
          <p:cNvPr id="7" name="TextBox 6">
            <a:extLst>
              <a:ext uri="{FF2B5EF4-FFF2-40B4-BE49-F238E27FC236}">
                <a16:creationId xmlns:a16="http://schemas.microsoft.com/office/drawing/2014/main" id="{6D078FF0-B56D-70B3-2583-8D200108D1F9}"/>
              </a:ext>
            </a:extLst>
          </p:cNvPr>
          <p:cNvSpPr txBox="1"/>
          <p:nvPr userDrawn="1"/>
        </p:nvSpPr>
        <p:spPr>
          <a:xfrm>
            <a:off x="1867630" y="960972"/>
            <a:ext cx="1186543" cy="415498"/>
          </a:xfrm>
          <a:prstGeom prst="rect">
            <a:avLst/>
          </a:prstGeom>
          <a:noFill/>
        </p:spPr>
        <p:txBody>
          <a:bodyPr wrap="none" rtlCol="0">
            <a:spAutoFit/>
          </a:bodyPr>
          <a:lstStyle/>
          <a:p>
            <a:r>
              <a:rPr lang="en-LT" sz="2100">
                <a:solidFill>
                  <a:srgbClr val="000000"/>
                </a:solidFill>
              </a:rPr>
              <a:t>Go back</a:t>
            </a:r>
          </a:p>
        </p:txBody>
      </p:sp>
      <p:pic>
        <p:nvPicPr>
          <p:cNvPr id="8" name="Graphic 7" descr="Arrow Up with solid fill">
            <a:extLst>
              <a:ext uri="{FF2B5EF4-FFF2-40B4-BE49-F238E27FC236}">
                <a16:creationId xmlns:a16="http://schemas.microsoft.com/office/drawing/2014/main" id="{9F1F1630-847F-1A33-5C01-C26EFA5911A8}"/>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rot="16200000">
            <a:off x="1257300" y="939974"/>
            <a:ext cx="514317" cy="514317"/>
          </a:xfrm>
          <a:prstGeom prst="rect">
            <a:avLst/>
          </a:prstGeom>
        </p:spPr>
      </p:pic>
    </p:spTree>
    <p:extLst>
      <p:ext uri="{BB962C8B-B14F-4D97-AF65-F5344CB8AC3E}">
        <p14:creationId xmlns:p14="http://schemas.microsoft.com/office/powerpoint/2010/main" val="265476156"/>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Only-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C38AC0-34C5-4CA2-1D92-FD397901FC09}"/>
              </a:ext>
            </a:extLst>
          </p:cNvPr>
          <p:cNvSpPr>
            <a:spLocks noGrp="1"/>
          </p:cNvSpPr>
          <p:nvPr>
            <p:ph type="title"/>
          </p:nvPr>
        </p:nvSpPr>
        <p:spPr/>
        <p:txBody>
          <a:bodyPr/>
          <a:lstStyle/>
          <a:p>
            <a:r>
              <a:rPr lang="en-US"/>
              <a:t>Click to edit Master title style</a:t>
            </a:r>
            <a:endParaRPr lang="en-GB"/>
          </a:p>
        </p:txBody>
      </p:sp>
      <p:sp>
        <p:nvSpPr>
          <p:cNvPr id="3" name="Slide Number Placeholder 2">
            <a:extLst>
              <a:ext uri="{FF2B5EF4-FFF2-40B4-BE49-F238E27FC236}">
                <a16:creationId xmlns:a16="http://schemas.microsoft.com/office/drawing/2014/main" id="{86032B03-6E7A-4A2D-80F1-21B5FA060A92}"/>
              </a:ext>
            </a:extLst>
          </p:cNvPr>
          <p:cNvSpPr>
            <a:spLocks noGrp="1"/>
          </p:cNvSpPr>
          <p:nvPr>
            <p:ph type="sldNum" sz="quarter" idx="10"/>
          </p:nvPr>
        </p:nvSpPr>
        <p:spPr/>
        <p:txBody>
          <a:bodyPr/>
          <a:lstStyle/>
          <a:p>
            <a:fld id="{B7BD53AE-7240-4391-874D-1B91F412B7AB}" type="slidenum">
              <a:rPr lang="en-US" smtClean="0"/>
              <a:t>‹#›</a:t>
            </a:fld>
            <a:endParaRPr lang="en-US"/>
          </a:p>
        </p:txBody>
      </p:sp>
    </p:spTree>
    <p:extLst>
      <p:ext uri="{BB962C8B-B14F-4D97-AF65-F5344CB8AC3E}">
        <p14:creationId xmlns:p14="http://schemas.microsoft.com/office/powerpoint/2010/main" val="2692119404"/>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number-8 block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C38AC0-34C5-4CA2-1D92-FD397901FC09}"/>
              </a:ext>
            </a:extLst>
          </p:cNvPr>
          <p:cNvSpPr>
            <a:spLocks noGrp="1"/>
          </p:cNvSpPr>
          <p:nvPr>
            <p:ph type="title"/>
          </p:nvPr>
        </p:nvSpPr>
        <p:spPr/>
        <p:txBody>
          <a:bodyPr/>
          <a:lstStyle/>
          <a:p>
            <a:r>
              <a:rPr lang="en-US"/>
              <a:t>Click to edit Master title style</a:t>
            </a:r>
            <a:endParaRPr lang="en-GB"/>
          </a:p>
        </p:txBody>
      </p:sp>
      <p:sp>
        <p:nvSpPr>
          <p:cNvPr id="3" name="Slide Number Placeholder 2">
            <a:extLst>
              <a:ext uri="{FF2B5EF4-FFF2-40B4-BE49-F238E27FC236}">
                <a16:creationId xmlns:a16="http://schemas.microsoft.com/office/drawing/2014/main" id="{86032B03-6E7A-4A2D-80F1-21B5FA060A92}"/>
              </a:ext>
            </a:extLst>
          </p:cNvPr>
          <p:cNvSpPr>
            <a:spLocks noGrp="1"/>
          </p:cNvSpPr>
          <p:nvPr>
            <p:ph type="sldNum" sz="quarter" idx="10"/>
          </p:nvPr>
        </p:nvSpPr>
        <p:spPr/>
        <p:txBody>
          <a:bodyPr/>
          <a:lstStyle/>
          <a:p>
            <a:fld id="{B7BD53AE-7240-4391-874D-1B91F412B7AB}" type="slidenum">
              <a:rPr lang="en-US" smtClean="0"/>
              <a:t>‹#›</a:t>
            </a:fld>
            <a:endParaRPr lang="en-US"/>
          </a:p>
        </p:txBody>
      </p:sp>
      <p:sp>
        <p:nvSpPr>
          <p:cNvPr id="4" name="Rectangle: Rounded Corners 41">
            <a:extLst>
              <a:ext uri="{FF2B5EF4-FFF2-40B4-BE49-F238E27FC236}">
                <a16:creationId xmlns:a16="http://schemas.microsoft.com/office/drawing/2014/main" id="{4EF02BA2-F04F-40B2-3202-C8F5A2C0916E}"/>
              </a:ext>
            </a:extLst>
          </p:cNvPr>
          <p:cNvSpPr/>
          <p:nvPr userDrawn="1"/>
        </p:nvSpPr>
        <p:spPr>
          <a:xfrm>
            <a:off x="1172108" y="2244405"/>
            <a:ext cx="3895224" cy="3272220"/>
          </a:xfrm>
          <a:prstGeom prst="roundRect">
            <a:avLst>
              <a:gd name="adj" fmla="val 2221"/>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p>
        </p:txBody>
      </p:sp>
      <p:sp>
        <p:nvSpPr>
          <p:cNvPr id="5" name="Rectangle: Rounded Corners 29">
            <a:extLst>
              <a:ext uri="{FF2B5EF4-FFF2-40B4-BE49-F238E27FC236}">
                <a16:creationId xmlns:a16="http://schemas.microsoft.com/office/drawing/2014/main" id="{A02B553E-D571-ECEE-27C9-323272332CFA}"/>
              </a:ext>
            </a:extLst>
          </p:cNvPr>
          <p:cNvSpPr/>
          <p:nvPr userDrawn="1"/>
        </p:nvSpPr>
        <p:spPr>
          <a:xfrm>
            <a:off x="5184717" y="2267000"/>
            <a:ext cx="3895224" cy="3272220"/>
          </a:xfrm>
          <a:prstGeom prst="roundRect">
            <a:avLst>
              <a:gd name="adj" fmla="val 2221"/>
            </a:avLst>
          </a:prstGeom>
          <a:solidFill>
            <a:srgbClr val="B2B7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920"/>
              </a:lnSpc>
            </a:pPr>
            <a:endParaRPr lang="en-US" sz="4050">
              <a:solidFill>
                <a:srgbClr val="000000"/>
              </a:solidFill>
            </a:endParaRPr>
          </a:p>
        </p:txBody>
      </p:sp>
      <p:sp>
        <p:nvSpPr>
          <p:cNvPr id="6" name="Rectangle: Rounded Corners 36">
            <a:extLst>
              <a:ext uri="{FF2B5EF4-FFF2-40B4-BE49-F238E27FC236}">
                <a16:creationId xmlns:a16="http://schemas.microsoft.com/office/drawing/2014/main" id="{05E121E3-1818-1765-7F10-1B5C0B6234B5}"/>
              </a:ext>
            </a:extLst>
          </p:cNvPr>
          <p:cNvSpPr/>
          <p:nvPr userDrawn="1"/>
        </p:nvSpPr>
        <p:spPr>
          <a:xfrm>
            <a:off x="5184717" y="5700068"/>
            <a:ext cx="3895224" cy="3272220"/>
          </a:xfrm>
          <a:prstGeom prst="roundRect">
            <a:avLst>
              <a:gd name="adj" fmla="val 2221"/>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920"/>
              </a:lnSpc>
            </a:pPr>
            <a:endParaRPr lang="en-US" sz="4050">
              <a:solidFill>
                <a:srgbClr val="000000"/>
              </a:solidFill>
            </a:endParaRPr>
          </a:p>
        </p:txBody>
      </p:sp>
      <p:sp>
        <p:nvSpPr>
          <p:cNvPr id="7" name="Rectangle: Rounded Corners 30">
            <a:extLst>
              <a:ext uri="{FF2B5EF4-FFF2-40B4-BE49-F238E27FC236}">
                <a16:creationId xmlns:a16="http://schemas.microsoft.com/office/drawing/2014/main" id="{C01C7796-C653-17D2-9BFE-4ABD8A7FC3D7}"/>
              </a:ext>
            </a:extLst>
          </p:cNvPr>
          <p:cNvSpPr/>
          <p:nvPr userDrawn="1"/>
        </p:nvSpPr>
        <p:spPr>
          <a:xfrm>
            <a:off x="9197327" y="2267000"/>
            <a:ext cx="3895224" cy="3272220"/>
          </a:xfrm>
          <a:prstGeom prst="roundRect">
            <a:avLst>
              <a:gd name="adj" fmla="val 2221"/>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920"/>
              </a:lnSpc>
            </a:pPr>
            <a:endParaRPr lang="en-US" sz="4050">
              <a:solidFill>
                <a:srgbClr val="000000"/>
              </a:solidFill>
            </a:endParaRPr>
          </a:p>
        </p:txBody>
      </p:sp>
      <p:sp>
        <p:nvSpPr>
          <p:cNvPr id="8" name="Rectangle: Rounded Corners 39">
            <a:extLst>
              <a:ext uri="{FF2B5EF4-FFF2-40B4-BE49-F238E27FC236}">
                <a16:creationId xmlns:a16="http://schemas.microsoft.com/office/drawing/2014/main" id="{451C2359-C98A-1BF8-4017-076A9E0F78A4}"/>
              </a:ext>
            </a:extLst>
          </p:cNvPr>
          <p:cNvSpPr/>
          <p:nvPr userDrawn="1"/>
        </p:nvSpPr>
        <p:spPr>
          <a:xfrm>
            <a:off x="1172108" y="5700068"/>
            <a:ext cx="3895224" cy="3272220"/>
          </a:xfrm>
          <a:prstGeom prst="roundRect">
            <a:avLst>
              <a:gd name="adj" fmla="val 2221"/>
            </a:avLst>
          </a:prstGeom>
          <a:solidFill>
            <a:srgbClr val="2EF2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920"/>
              </a:lnSpc>
            </a:pPr>
            <a:endParaRPr lang="en-US" sz="4050">
              <a:solidFill>
                <a:srgbClr val="000000"/>
              </a:solidFill>
            </a:endParaRPr>
          </a:p>
        </p:txBody>
      </p:sp>
      <p:sp>
        <p:nvSpPr>
          <p:cNvPr id="9" name="Rectangle: Rounded Corners 37">
            <a:extLst>
              <a:ext uri="{FF2B5EF4-FFF2-40B4-BE49-F238E27FC236}">
                <a16:creationId xmlns:a16="http://schemas.microsoft.com/office/drawing/2014/main" id="{23AD7C1C-5B64-BA38-9678-7CFEA9B8F98C}"/>
              </a:ext>
            </a:extLst>
          </p:cNvPr>
          <p:cNvSpPr/>
          <p:nvPr userDrawn="1"/>
        </p:nvSpPr>
        <p:spPr>
          <a:xfrm>
            <a:off x="9197327" y="5700068"/>
            <a:ext cx="3895224" cy="3272220"/>
          </a:xfrm>
          <a:prstGeom prst="roundRect">
            <a:avLst>
              <a:gd name="adj" fmla="val 2221"/>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920"/>
              </a:lnSpc>
            </a:pPr>
            <a:endParaRPr lang="en-US" sz="4050">
              <a:solidFill>
                <a:srgbClr val="000000"/>
              </a:solidFill>
            </a:endParaRPr>
          </a:p>
        </p:txBody>
      </p:sp>
      <p:sp>
        <p:nvSpPr>
          <p:cNvPr id="10" name="Rectangle: Rounded Corners 38">
            <a:extLst>
              <a:ext uri="{FF2B5EF4-FFF2-40B4-BE49-F238E27FC236}">
                <a16:creationId xmlns:a16="http://schemas.microsoft.com/office/drawing/2014/main" id="{C0C41CC9-1927-7BC4-5B1E-4AA8AE7F5847}"/>
              </a:ext>
            </a:extLst>
          </p:cNvPr>
          <p:cNvSpPr/>
          <p:nvPr userDrawn="1"/>
        </p:nvSpPr>
        <p:spPr>
          <a:xfrm>
            <a:off x="13209935" y="5700068"/>
            <a:ext cx="3895224" cy="3272220"/>
          </a:xfrm>
          <a:prstGeom prst="roundRect">
            <a:avLst>
              <a:gd name="adj" fmla="val 2221"/>
            </a:avLst>
          </a:prstGeom>
          <a:solidFill>
            <a:srgbClr val="B2B7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920"/>
              </a:lnSpc>
            </a:pPr>
            <a:endParaRPr lang="en-US" sz="4050">
              <a:solidFill>
                <a:srgbClr val="000000"/>
              </a:solidFill>
            </a:endParaRPr>
          </a:p>
        </p:txBody>
      </p:sp>
      <p:sp>
        <p:nvSpPr>
          <p:cNvPr id="11" name="Rectangle: Rounded Corners 31">
            <a:extLst>
              <a:ext uri="{FF2B5EF4-FFF2-40B4-BE49-F238E27FC236}">
                <a16:creationId xmlns:a16="http://schemas.microsoft.com/office/drawing/2014/main" id="{85D1C6AC-4B27-915E-93D4-EE7AB6783E78}"/>
              </a:ext>
            </a:extLst>
          </p:cNvPr>
          <p:cNvSpPr/>
          <p:nvPr userDrawn="1"/>
        </p:nvSpPr>
        <p:spPr>
          <a:xfrm>
            <a:off x="13209935" y="2267000"/>
            <a:ext cx="3895224" cy="3272220"/>
          </a:xfrm>
          <a:prstGeom prst="roundRect">
            <a:avLst>
              <a:gd name="adj" fmla="val 2221"/>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920"/>
              </a:lnSpc>
            </a:pPr>
            <a:endParaRPr lang="en-US" sz="4050">
              <a:solidFill>
                <a:srgbClr val="000000"/>
              </a:solidFill>
            </a:endParaRPr>
          </a:p>
        </p:txBody>
      </p:sp>
      <p:sp>
        <p:nvSpPr>
          <p:cNvPr id="12" name="TextBox 11">
            <a:extLst>
              <a:ext uri="{FF2B5EF4-FFF2-40B4-BE49-F238E27FC236}">
                <a16:creationId xmlns:a16="http://schemas.microsoft.com/office/drawing/2014/main" id="{4AC78231-FD8E-04C5-F88E-EC5D65F6C8F4}"/>
              </a:ext>
            </a:extLst>
          </p:cNvPr>
          <p:cNvSpPr txBox="1"/>
          <p:nvPr userDrawn="1"/>
        </p:nvSpPr>
        <p:spPr>
          <a:xfrm>
            <a:off x="1471025" y="2476785"/>
            <a:ext cx="784189" cy="738664"/>
          </a:xfrm>
          <a:prstGeom prst="rect">
            <a:avLst/>
          </a:prstGeom>
          <a:noFill/>
        </p:spPr>
        <p:txBody>
          <a:bodyPr wrap="none" rtlCol="0">
            <a:spAutoFit/>
          </a:bodyPr>
          <a:lstStyle/>
          <a:p>
            <a:r>
              <a:rPr lang="en-LT" sz="4200">
                <a:solidFill>
                  <a:srgbClr val="000000"/>
                </a:solidFill>
              </a:rPr>
              <a:t>01</a:t>
            </a:r>
          </a:p>
        </p:txBody>
      </p:sp>
      <p:sp>
        <p:nvSpPr>
          <p:cNvPr id="13" name="Text Placeholder 28">
            <a:extLst>
              <a:ext uri="{FF2B5EF4-FFF2-40B4-BE49-F238E27FC236}">
                <a16:creationId xmlns:a16="http://schemas.microsoft.com/office/drawing/2014/main" id="{618ED7FE-5E75-306A-9A94-1A48D1CDC2C2}"/>
              </a:ext>
            </a:extLst>
          </p:cNvPr>
          <p:cNvSpPr>
            <a:spLocks noGrp="1"/>
          </p:cNvSpPr>
          <p:nvPr>
            <p:ph type="body" sz="quarter" idx="12" hasCustomPrompt="1"/>
          </p:nvPr>
        </p:nvSpPr>
        <p:spPr>
          <a:xfrm>
            <a:off x="1471025" y="3619515"/>
            <a:ext cx="3308279" cy="1539210"/>
          </a:xfrm>
        </p:spPr>
        <p:txBody>
          <a:bodyPr anchor="t">
            <a:normAutofit/>
          </a:bodyPr>
          <a:lstStyle>
            <a:lvl1pPr marL="0" indent="0">
              <a:lnSpc>
                <a:spcPct val="100000"/>
              </a:lnSpc>
              <a:buFontTx/>
              <a:buNone/>
              <a:defRPr sz="2100"/>
            </a:lvl1pPr>
            <a:lvl2pPr marL="685800" indent="0">
              <a:lnSpc>
                <a:spcPct val="100000"/>
              </a:lnSpc>
              <a:buFontTx/>
              <a:buNone/>
              <a:defRPr/>
            </a:lvl2pPr>
            <a:lvl3pPr marL="1371600" indent="0">
              <a:lnSpc>
                <a:spcPct val="100000"/>
              </a:lnSpc>
              <a:buFontTx/>
              <a:buNone/>
              <a:defRPr/>
            </a:lvl3pPr>
            <a:lvl4pPr marL="2057400" indent="0">
              <a:lnSpc>
                <a:spcPct val="100000"/>
              </a:lnSpc>
              <a:buFontTx/>
              <a:buNone/>
              <a:defRPr/>
            </a:lvl4pPr>
            <a:lvl5pPr marL="2743200" indent="0">
              <a:lnSpc>
                <a:spcPct val="100000"/>
              </a:lnSpc>
              <a:buFontTx/>
              <a:buNone/>
              <a:defRPr/>
            </a:lvl5pPr>
          </a:lstStyle>
          <a:p>
            <a:pPr lvl="0"/>
            <a:r>
              <a:rPr lang="en-GB"/>
              <a:t>Add text here</a:t>
            </a:r>
            <a:endParaRPr lang="en-LT"/>
          </a:p>
        </p:txBody>
      </p:sp>
      <p:sp>
        <p:nvSpPr>
          <p:cNvPr id="14" name="TextBox 13">
            <a:extLst>
              <a:ext uri="{FF2B5EF4-FFF2-40B4-BE49-F238E27FC236}">
                <a16:creationId xmlns:a16="http://schemas.microsoft.com/office/drawing/2014/main" id="{78CFBC19-30F0-B520-1836-9D4841D4BDCE}"/>
              </a:ext>
            </a:extLst>
          </p:cNvPr>
          <p:cNvSpPr txBox="1"/>
          <p:nvPr userDrawn="1"/>
        </p:nvSpPr>
        <p:spPr>
          <a:xfrm>
            <a:off x="5492114" y="2476785"/>
            <a:ext cx="784189" cy="738664"/>
          </a:xfrm>
          <a:prstGeom prst="rect">
            <a:avLst/>
          </a:prstGeom>
          <a:noFill/>
        </p:spPr>
        <p:txBody>
          <a:bodyPr wrap="none" rtlCol="0">
            <a:spAutoFit/>
          </a:bodyPr>
          <a:lstStyle/>
          <a:p>
            <a:r>
              <a:rPr lang="en-LT" sz="4200">
                <a:solidFill>
                  <a:srgbClr val="000000"/>
                </a:solidFill>
              </a:rPr>
              <a:t>02</a:t>
            </a:r>
          </a:p>
        </p:txBody>
      </p:sp>
      <p:sp>
        <p:nvSpPr>
          <p:cNvPr id="15" name="Text Placeholder 28">
            <a:extLst>
              <a:ext uri="{FF2B5EF4-FFF2-40B4-BE49-F238E27FC236}">
                <a16:creationId xmlns:a16="http://schemas.microsoft.com/office/drawing/2014/main" id="{7F96D671-40E2-EDCD-211A-7D808D21B9F1}"/>
              </a:ext>
            </a:extLst>
          </p:cNvPr>
          <p:cNvSpPr>
            <a:spLocks noGrp="1"/>
          </p:cNvSpPr>
          <p:nvPr>
            <p:ph type="body" sz="quarter" idx="13" hasCustomPrompt="1"/>
          </p:nvPr>
        </p:nvSpPr>
        <p:spPr>
          <a:xfrm>
            <a:off x="5492114" y="3619515"/>
            <a:ext cx="3308279" cy="1539210"/>
          </a:xfrm>
        </p:spPr>
        <p:txBody>
          <a:bodyPr anchor="t">
            <a:normAutofit/>
          </a:bodyPr>
          <a:lstStyle>
            <a:lvl1pPr marL="0" indent="0">
              <a:lnSpc>
                <a:spcPct val="100000"/>
              </a:lnSpc>
              <a:buFontTx/>
              <a:buNone/>
              <a:defRPr sz="2100"/>
            </a:lvl1pPr>
            <a:lvl2pPr marL="685800" indent="0">
              <a:lnSpc>
                <a:spcPct val="100000"/>
              </a:lnSpc>
              <a:buFontTx/>
              <a:buNone/>
              <a:defRPr/>
            </a:lvl2pPr>
            <a:lvl3pPr marL="1371600" indent="0">
              <a:lnSpc>
                <a:spcPct val="100000"/>
              </a:lnSpc>
              <a:buFontTx/>
              <a:buNone/>
              <a:defRPr/>
            </a:lvl3pPr>
            <a:lvl4pPr marL="2057400" indent="0">
              <a:lnSpc>
                <a:spcPct val="100000"/>
              </a:lnSpc>
              <a:buFontTx/>
              <a:buNone/>
              <a:defRPr/>
            </a:lvl4pPr>
            <a:lvl5pPr marL="2743200" indent="0">
              <a:lnSpc>
                <a:spcPct val="100000"/>
              </a:lnSpc>
              <a:buFontTx/>
              <a:buNone/>
              <a:defRPr/>
            </a:lvl5pPr>
          </a:lstStyle>
          <a:p>
            <a:pPr lvl="0"/>
            <a:r>
              <a:rPr lang="en-GB"/>
              <a:t>Add text here</a:t>
            </a:r>
            <a:endParaRPr lang="en-LT"/>
          </a:p>
        </p:txBody>
      </p:sp>
      <p:sp>
        <p:nvSpPr>
          <p:cNvPr id="16" name="TextBox 15">
            <a:extLst>
              <a:ext uri="{FF2B5EF4-FFF2-40B4-BE49-F238E27FC236}">
                <a16:creationId xmlns:a16="http://schemas.microsoft.com/office/drawing/2014/main" id="{46F47091-3120-5602-180E-08859D2D5DA5}"/>
              </a:ext>
            </a:extLst>
          </p:cNvPr>
          <p:cNvSpPr txBox="1"/>
          <p:nvPr userDrawn="1"/>
        </p:nvSpPr>
        <p:spPr>
          <a:xfrm>
            <a:off x="9487645" y="2476785"/>
            <a:ext cx="784189" cy="738664"/>
          </a:xfrm>
          <a:prstGeom prst="rect">
            <a:avLst/>
          </a:prstGeom>
          <a:noFill/>
        </p:spPr>
        <p:txBody>
          <a:bodyPr wrap="none" rtlCol="0">
            <a:spAutoFit/>
          </a:bodyPr>
          <a:lstStyle/>
          <a:p>
            <a:r>
              <a:rPr lang="en-LT" sz="4200">
                <a:solidFill>
                  <a:srgbClr val="000000"/>
                </a:solidFill>
              </a:rPr>
              <a:t>03</a:t>
            </a:r>
          </a:p>
        </p:txBody>
      </p:sp>
      <p:sp>
        <p:nvSpPr>
          <p:cNvPr id="17" name="Text Placeholder 28">
            <a:extLst>
              <a:ext uri="{FF2B5EF4-FFF2-40B4-BE49-F238E27FC236}">
                <a16:creationId xmlns:a16="http://schemas.microsoft.com/office/drawing/2014/main" id="{6420A0DE-2AFA-D08E-BC3E-42B761E6A362}"/>
              </a:ext>
            </a:extLst>
          </p:cNvPr>
          <p:cNvSpPr>
            <a:spLocks noGrp="1"/>
          </p:cNvSpPr>
          <p:nvPr>
            <p:ph type="body" sz="quarter" idx="14" hasCustomPrompt="1"/>
          </p:nvPr>
        </p:nvSpPr>
        <p:spPr>
          <a:xfrm>
            <a:off x="9487645" y="3619515"/>
            <a:ext cx="3308279" cy="1539210"/>
          </a:xfrm>
        </p:spPr>
        <p:txBody>
          <a:bodyPr anchor="t">
            <a:normAutofit/>
          </a:bodyPr>
          <a:lstStyle>
            <a:lvl1pPr marL="0" indent="0">
              <a:lnSpc>
                <a:spcPct val="100000"/>
              </a:lnSpc>
              <a:buFontTx/>
              <a:buNone/>
              <a:defRPr sz="2100"/>
            </a:lvl1pPr>
            <a:lvl2pPr marL="685800" indent="0">
              <a:lnSpc>
                <a:spcPct val="100000"/>
              </a:lnSpc>
              <a:buFontTx/>
              <a:buNone/>
              <a:defRPr/>
            </a:lvl2pPr>
            <a:lvl3pPr marL="1371600" indent="0">
              <a:lnSpc>
                <a:spcPct val="100000"/>
              </a:lnSpc>
              <a:buFontTx/>
              <a:buNone/>
              <a:defRPr/>
            </a:lvl3pPr>
            <a:lvl4pPr marL="2057400" indent="0">
              <a:lnSpc>
                <a:spcPct val="100000"/>
              </a:lnSpc>
              <a:buFontTx/>
              <a:buNone/>
              <a:defRPr/>
            </a:lvl4pPr>
            <a:lvl5pPr marL="2743200" indent="0">
              <a:lnSpc>
                <a:spcPct val="100000"/>
              </a:lnSpc>
              <a:buFontTx/>
              <a:buNone/>
              <a:defRPr/>
            </a:lvl5pPr>
          </a:lstStyle>
          <a:p>
            <a:pPr lvl="0"/>
            <a:r>
              <a:rPr lang="en-GB"/>
              <a:t>Add text here</a:t>
            </a:r>
            <a:endParaRPr lang="en-LT"/>
          </a:p>
        </p:txBody>
      </p:sp>
      <p:sp>
        <p:nvSpPr>
          <p:cNvPr id="18" name="TextBox 17">
            <a:extLst>
              <a:ext uri="{FF2B5EF4-FFF2-40B4-BE49-F238E27FC236}">
                <a16:creationId xmlns:a16="http://schemas.microsoft.com/office/drawing/2014/main" id="{58E47B51-A82B-6D28-A69E-87D887AC6FB3}"/>
              </a:ext>
            </a:extLst>
          </p:cNvPr>
          <p:cNvSpPr txBox="1"/>
          <p:nvPr userDrawn="1"/>
        </p:nvSpPr>
        <p:spPr>
          <a:xfrm>
            <a:off x="13483174" y="2476785"/>
            <a:ext cx="784189" cy="738664"/>
          </a:xfrm>
          <a:prstGeom prst="rect">
            <a:avLst/>
          </a:prstGeom>
          <a:noFill/>
        </p:spPr>
        <p:txBody>
          <a:bodyPr wrap="none" rtlCol="0">
            <a:spAutoFit/>
          </a:bodyPr>
          <a:lstStyle/>
          <a:p>
            <a:r>
              <a:rPr lang="en-LT" sz="4200">
                <a:solidFill>
                  <a:srgbClr val="000000"/>
                </a:solidFill>
              </a:rPr>
              <a:t>04</a:t>
            </a:r>
          </a:p>
        </p:txBody>
      </p:sp>
      <p:sp>
        <p:nvSpPr>
          <p:cNvPr id="19" name="Text Placeholder 28">
            <a:extLst>
              <a:ext uri="{FF2B5EF4-FFF2-40B4-BE49-F238E27FC236}">
                <a16:creationId xmlns:a16="http://schemas.microsoft.com/office/drawing/2014/main" id="{AD6D88B6-1F71-AAED-03B4-E85451E74DF9}"/>
              </a:ext>
            </a:extLst>
          </p:cNvPr>
          <p:cNvSpPr>
            <a:spLocks noGrp="1"/>
          </p:cNvSpPr>
          <p:nvPr>
            <p:ph type="body" sz="quarter" idx="15" hasCustomPrompt="1"/>
          </p:nvPr>
        </p:nvSpPr>
        <p:spPr>
          <a:xfrm>
            <a:off x="13483174" y="3619515"/>
            <a:ext cx="3308279" cy="1539210"/>
          </a:xfrm>
        </p:spPr>
        <p:txBody>
          <a:bodyPr anchor="t">
            <a:normAutofit/>
          </a:bodyPr>
          <a:lstStyle>
            <a:lvl1pPr marL="0" indent="0">
              <a:lnSpc>
                <a:spcPct val="100000"/>
              </a:lnSpc>
              <a:buFontTx/>
              <a:buNone/>
              <a:defRPr sz="2100"/>
            </a:lvl1pPr>
            <a:lvl2pPr marL="685800" indent="0">
              <a:lnSpc>
                <a:spcPct val="100000"/>
              </a:lnSpc>
              <a:buFontTx/>
              <a:buNone/>
              <a:defRPr/>
            </a:lvl2pPr>
            <a:lvl3pPr marL="1371600" indent="0">
              <a:lnSpc>
                <a:spcPct val="100000"/>
              </a:lnSpc>
              <a:buFontTx/>
              <a:buNone/>
              <a:defRPr/>
            </a:lvl3pPr>
            <a:lvl4pPr marL="2057400" indent="0">
              <a:lnSpc>
                <a:spcPct val="100000"/>
              </a:lnSpc>
              <a:buFontTx/>
              <a:buNone/>
              <a:defRPr/>
            </a:lvl4pPr>
            <a:lvl5pPr marL="2743200" indent="0">
              <a:lnSpc>
                <a:spcPct val="100000"/>
              </a:lnSpc>
              <a:buFontTx/>
              <a:buNone/>
              <a:defRPr/>
            </a:lvl5pPr>
          </a:lstStyle>
          <a:p>
            <a:pPr lvl="0"/>
            <a:r>
              <a:rPr lang="en-GB"/>
              <a:t>Add text here</a:t>
            </a:r>
            <a:endParaRPr lang="en-LT"/>
          </a:p>
        </p:txBody>
      </p:sp>
      <p:sp>
        <p:nvSpPr>
          <p:cNvPr id="20" name="TextBox 19">
            <a:extLst>
              <a:ext uri="{FF2B5EF4-FFF2-40B4-BE49-F238E27FC236}">
                <a16:creationId xmlns:a16="http://schemas.microsoft.com/office/drawing/2014/main" id="{5231544C-0954-1E7A-F924-D83B3BD21268}"/>
              </a:ext>
            </a:extLst>
          </p:cNvPr>
          <p:cNvSpPr txBox="1"/>
          <p:nvPr userDrawn="1"/>
        </p:nvSpPr>
        <p:spPr>
          <a:xfrm>
            <a:off x="1471025" y="5978199"/>
            <a:ext cx="784189" cy="738664"/>
          </a:xfrm>
          <a:prstGeom prst="rect">
            <a:avLst/>
          </a:prstGeom>
          <a:noFill/>
        </p:spPr>
        <p:txBody>
          <a:bodyPr wrap="none" rtlCol="0">
            <a:spAutoFit/>
          </a:bodyPr>
          <a:lstStyle/>
          <a:p>
            <a:r>
              <a:rPr lang="en-LT" sz="4200">
                <a:solidFill>
                  <a:srgbClr val="000000"/>
                </a:solidFill>
              </a:rPr>
              <a:t>05</a:t>
            </a:r>
          </a:p>
        </p:txBody>
      </p:sp>
      <p:sp>
        <p:nvSpPr>
          <p:cNvPr id="21" name="Text Placeholder 28">
            <a:extLst>
              <a:ext uri="{FF2B5EF4-FFF2-40B4-BE49-F238E27FC236}">
                <a16:creationId xmlns:a16="http://schemas.microsoft.com/office/drawing/2014/main" id="{57914EF3-9298-78DE-AA52-CD148E20BB14}"/>
              </a:ext>
            </a:extLst>
          </p:cNvPr>
          <p:cNvSpPr>
            <a:spLocks noGrp="1"/>
          </p:cNvSpPr>
          <p:nvPr>
            <p:ph type="body" sz="quarter" idx="16" hasCustomPrompt="1"/>
          </p:nvPr>
        </p:nvSpPr>
        <p:spPr>
          <a:xfrm>
            <a:off x="1471025" y="7120929"/>
            <a:ext cx="3308279" cy="1539210"/>
          </a:xfrm>
        </p:spPr>
        <p:txBody>
          <a:bodyPr anchor="t">
            <a:normAutofit/>
          </a:bodyPr>
          <a:lstStyle>
            <a:lvl1pPr marL="0" indent="0">
              <a:lnSpc>
                <a:spcPct val="100000"/>
              </a:lnSpc>
              <a:buFontTx/>
              <a:buNone/>
              <a:defRPr sz="2100"/>
            </a:lvl1pPr>
            <a:lvl2pPr marL="685800" indent="0">
              <a:lnSpc>
                <a:spcPct val="100000"/>
              </a:lnSpc>
              <a:buFontTx/>
              <a:buNone/>
              <a:defRPr/>
            </a:lvl2pPr>
            <a:lvl3pPr marL="1371600" indent="0">
              <a:lnSpc>
                <a:spcPct val="100000"/>
              </a:lnSpc>
              <a:buFontTx/>
              <a:buNone/>
              <a:defRPr/>
            </a:lvl3pPr>
            <a:lvl4pPr marL="2057400" indent="0">
              <a:lnSpc>
                <a:spcPct val="100000"/>
              </a:lnSpc>
              <a:buFontTx/>
              <a:buNone/>
              <a:defRPr/>
            </a:lvl4pPr>
            <a:lvl5pPr marL="2743200" indent="0">
              <a:lnSpc>
                <a:spcPct val="100000"/>
              </a:lnSpc>
              <a:buFontTx/>
              <a:buNone/>
              <a:defRPr/>
            </a:lvl5pPr>
          </a:lstStyle>
          <a:p>
            <a:pPr lvl="0"/>
            <a:r>
              <a:rPr lang="en-GB"/>
              <a:t>Add text here</a:t>
            </a:r>
            <a:endParaRPr lang="en-LT"/>
          </a:p>
        </p:txBody>
      </p:sp>
      <p:sp>
        <p:nvSpPr>
          <p:cNvPr id="22" name="TextBox 21">
            <a:extLst>
              <a:ext uri="{FF2B5EF4-FFF2-40B4-BE49-F238E27FC236}">
                <a16:creationId xmlns:a16="http://schemas.microsoft.com/office/drawing/2014/main" id="{8720226B-1F56-9750-7B21-9B692006954C}"/>
              </a:ext>
            </a:extLst>
          </p:cNvPr>
          <p:cNvSpPr txBox="1"/>
          <p:nvPr userDrawn="1"/>
        </p:nvSpPr>
        <p:spPr>
          <a:xfrm>
            <a:off x="5492114" y="5978199"/>
            <a:ext cx="784189" cy="738664"/>
          </a:xfrm>
          <a:prstGeom prst="rect">
            <a:avLst/>
          </a:prstGeom>
          <a:noFill/>
        </p:spPr>
        <p:txBody>
          <a:bodyPr wrap="none" rtlCol="0">
            <a:spAutoFit/>
          </a:bodyPr>
          <a:lstStyle/>
          <a:p>
            <a:r>
              <a:rPr lang="en-LT" sz="4200">
                <a:solidFill>
                  <a:srgbClr val="000000"/>
                </a:solidFill>
              </a:rPr>
              <a:t>06</a:t>
            </a:r>
          </a:p>
        </p:txBody>
      </p:sp>
      <p:sp>
        <p:nvSpPr>
          <p:cNvPr id="23" name="Text Placeholder 28">
            <a:extLst>
              <a:ext uri="{FF2B5EF4-FFF2-40B4-BE49-F238E27FC236}">
                <a16:creationId xmlns:a16="http://schemas.microsoft.com/office/drawing/2014/main" id="{32290FAD-0A4E-E985-6720-32D31AD9C2C6}"/>
              </a:ext>
            </a:extLst>
          </p:cNvPr>
          <p:cNvSpPr>
            <a:spLocks noGrp="1"/>
          </p:cNvSpPr>
          <p:nvPr>
            <p:ph type="body" sz="quarter" idx="17" hasCustomPrompt="1"/>
          </p:nvPr>
        </p:nvSpPr>
        <p:spPr>
          <a:xfrm>
            <a:off x="5492114" y="7120929"/>
            <a:ext cx="3308279" cy="1539210"/>
          </a:xfrm>
        </p:spPr>
        <p:txBody>
          <a:bodyPr anchor="t">
            <a:normAutofit/>
          </a:bodyPr>
          <a:lstStyle>
            <a:lvl1pPr marL="0" indent="0">
              <a:lnSpc>
                <a:spcPct val="100000"/>
              </a:lnSpc>
              <a:buFontTx/>
              <a:buNone/>
              <a:defRPr sz="2100"/>
            </a:lvl1pPr>
            <a:lvl2pPr marL="685800" indent="0">
              <a:lnSpc>
                <a:spcPct val="100000"/>
              </a:lnSpc>
              <a:buFontTx/>
              <a:buNone/>
              <a:defRPr/>
            </a:lvl2pPr>
            <a:lvl3pPr marL="1371600" indent="0">
              <a:lnSpc>
                <a:spcPct val="100000"/>
              </a:lnSpc>
              <a:buFontTx/>
              <a:buNone/>
              <a:defRPr/>
            </a:lvl3pPr>
            <a:lvl4pPr marL="2057400" indent="0">
              <a:lnSpc>
                <a:spcPct val="100000"/>
              </a:lnSpc>
              <a:buFontTx/>
              <a:buNone/>
              <a:defRPr/>
            </a:lvl4pPr>
            <a:lvl5pPr marL="2743200" indent="0">
              <a:lnSpc>
                <a:spcPct val="100000"/>
              </a:lnSpc>
              <a:buFontTx/>
              <a:buNone/>
              <a:defRPr/>
            </a:lvl5pPr>
          </a:lstStyle>
          <a:p>
            <a:pPr lvl="0"/>
            <a:r>
              <a:rPr lang="en-GB"/>
              <a:t>Add text here</a:t>
            </a:r>
            <a:endParaRPr lang="en-LT"/>
          </a:p>
        </p:txBody>
      </p:sp>
      <p:sp>
        <p:nvSpPr>
          <p:cNvPr id="24" name="TextBox 23">
            <a:extLst>
              <a:ext uri="{FF2B5EF4-FFF2-40B4-BE49-F238E27FC236}">
                <a16:creationId xmlns:a16="http://schemas.microsoft.com/office/drawing/2014/main" id="{63EE06CA-C6E0-CDAB-7206-7966C2C91B2C}"/>
              </a:ext>
            </a:extLst>
          </p:cNvPr>
          <p:cNvSpPr txBox="1"/>
          <p:nvPr userDrawn="1"/>
        </p:nvSpPr>
        <p:spPr>
          <a:xfrm>
            <a:off x="9487645" y="5978199"/>
            <a:ext cx="784189" cy="738664"/>
          </a:xfrm>
          <a:prstGeom prst="rect">
            <a:avLst/>
          </a:prstGeom>
          <a:noFill/>
        </p:spPr>
        <p:txBody>
          <a:bodyPr wrap="none" rtlCol="0">
            <a:spAutoFit/>
          </a:bodyPr>
          <a:lstStyle/>
          <a:p>
            <a:r>
              <a:rPr lang="en-LT" sz="4200">
                <a:solidFill>
                  <a:srgbClr val="000000"/>
                </a:solidFill>
              </a:rPr>
              <a:t>07</a:t>
            </a:r>
          </a:p>
        </p:txBody>
      </p:sp>
      <p:sp>
        <p:nvSpPr>
          <p:cNvPr id="25" name="Text Placeholder 28">
            <a:extLst>
              <a:ext uri="{FF2B5EF4-FFF2-40B4-BE49-F238E27FC236}">
                <a16:creationId xmlns:a16="http://schemas.microsoft.com/office/drawing/2014/main" id="{03953ED4-1541-FB6A-9179-6BA279391ED8}"/>
              </a:ext>
            </a:extLst>
          </p:cNvPr>
          <p:cNvSpPr>
            <a:spLocks noGrp="1"/>
          </p:cNvSpPr>
          <p:nvPr>
            <p:ph type="body" sz="quarter" idx="18" hasCustomPrompt="1"/>
          </p:nvPr>
        </p:nvSpPr>
        <p:spPr>
          <a:xfrm>
            <a:off x="9487645" y="7120929"/>
            <a:ext cx="3308279" cy="1539210"/>
          </a:xfrm>
        </p:spPr>
        <p:txBody>
          <a:bodyPr anchor="t">
            <a:normAutofit/>
          </a:bodyPr>
          <a:lstStyle>
            <a:lvl1pPr marL="0" indent="0">
              <a:lnSpc>
                <a:spcPct val="100000"/>
              </a:lnSpc>
              <a:buFontTx/>
              <a:buNone/>
              <a:defRPr sz="2100"/>
            </a:lvl1pPr>
            <a:lvl2pPr marL="685800" indent="0">
              <a:lnSpc>
                <a:spcPct val="100000"/>
              </a:lnSpc>
              <a:buFontTx/>
              <a:buNone/>
              <a:defRPr/>
            </a:lvl2pPr>
            <a:lvl3pPr marL="1371600" indent="0">
              <a:lnSpc>
                <a:spcPct val="100000"/>
              </a:lnSpc>
              <a:buFontTx/>
              <a:buNone/>
              <a:defRPr/>
            </a:lvl3pPr>
            <a:lvl4pPr marL="2057400" indent="0">
              <a:lnSpc>
                <a:spcPct val="100000"/>
              </a:lnSpc>
              <a:buFontTx/>
              <a:buNone/>
              <a:defRPr/>
            </a:lvl4pPr>
            <a:lvl5pPr marL="2743200" indent="0">
              <a:lnSpc>
                <a:spcPct val="100000"/>
              </a:lnSpc>
              <a:buFontTx/>
              <a:buNone/>
              <a:defRPr/>
            </a:lvl5pPr>
          </a:lstStyle>
          <a:p>
            <a:pPr lvl="0"/>
            <a:r>
              <a:rPr lang="en-GB"/>
              <a:t>Add text here</a:t>
            </a:r>
            <a:endParaRPr lang="en-LT"/>
          </a:p>
        </p:txBody>
      </p:sp>
      <p:sp>
        <p:nvSpPr>
          <p:cNvPr id="26" name="TextBox 25">
            <a:extLst>
              <a:ext uri="{FF2B5EF4-FFF2-40B4-BE49-F238E27FC236}">
                <a16:creationId xmlns:a16="http://schemas.microsoft.com/office/drawing/2014/main" id="{F7EE518D-037E-FAA0-2253-C732F3A54069}"/>
              </a:ext>
            </a:extLst>
          </p:cNvPr>
          <p:cNvSpPr txBox="1"/>
          <p:nvPr userDrawn="1"/>
        </p:nvSpPr>
        <p:spPr>
          <a:xfrm>
            <a:off x="13483174" y="5978199"/>
            <a:ext cx="784189" cy="738664"/>
          </a:xfrm>
          <a:prstGeom prst="rect">
            <a:avLst/>
          </a:prstGeom>
          <a:noFill/>
        </p:spPr>
        <p:txBody>
          <a:bodyPr wrap="none" rtlCol="0">
            <a:spAutoFit/>
          </a:bodyPr>
          <a:lstStyle/>
          <a:p>
            <a:r>
              <a:rPr lang="en-LT" sz="4200">
                <a:solidFill>
                  <a:srgbClr val="000000"/>
                </a:solidFill>
              </a:rPr>
              <a:t>08</a:t>
            </a:r>
          </a:p>
        </p:txBody>
      </p:sp>
      <p:sp>
        <p:nvSpPr>
          <p:cNvPr id="27" name="Text Placeholder 28">
            <a:extLst>
              <a:ext uri="{FF2B5EF4-FFF2-40B4-BE49-F238E27FC236}">
                <a16:creationId xmlns:a16="http://schemas.microsoft.com/office/drawing/2014/main" id="{1CF083DF-B991-DF8C-E303-3A59D7AF1453}"/>
              </a:ext>
            </a:extLst>
          </p:cNvPr>
          <p:cNvSpPr>
            <a:spLocks noGrp="1"/>
          </p:cNvSpPr>
          <p:nvPr>
            <p:ph type="body" sz="quarter" idx="19" hasCustomPrompt="1"/>
          </p:nvPr>
        </p:nvSpPr>
        <p:spPr>
          <a:xfrm>
            <a:off x="13483174" y="7120929"/>
            <a:ext cx="3308279" cy="1539210"/>
          </a:xfrm>
        </p:spPr>
        <p:txBody>
          <a:bodyPr anchor="t">
            <a:normAutofit/>
          </a:bodyPr>
          <a:lstStyle>
            <a:lvl1pPr marL="0" indent="0">
              <a:lnSpc>
                <a:spcPct val="100000"/>
              </a:lnSpc>
              <a:buFontTx/>
              <a:buNone/>
              <a:defRPr sz="2100"/>
            </a:lvl1pPr>
            <a:lvl2pPr marL="685800" indent="0">
              <a:lnSpc>
                <a:spcPct val="100000"/>
              </a:lnSpc>
              <a:buFontTx/>
              <a:buNone/>
              <a:defRPr/>
            </a:lvl2pPr>
            <a:lvl3pPr marL="1371600" indent="0">
              <a:lnSpc>
                <a:spcPct val="100000"/>
              </a:lnSpc>
              <a:buFontTx/>
              <a:buNone/>
              <a:defRPr/>
            </a:lvl3pPr>
            <a:lvl4pPr marL="2057400" indent="0">
              <a:lnSpc>
                <a:spcPct val="100000"/>
              </a:lnSpc>
              <a:buFontTx/>
              <a:buNone/>
              <a:defRPr/>
            </a:lvl4pPr>
            <a:lvl5pPr marL="2743200" indent="0">
              <a:lnSpc>
                <a:spcPct val="100000"/>
              </a:lnSpc>
              <a:buFontTx/>
              <a:buNone/>
              <a:defRPr/>
            </a:lvl5pPr>
          </a:lstStyle>
          <a:p>
            <a:pPr lvl="0"/>
            <a:r>
              <a:rPr lang="en-GB"/>
              <a:t>Add text here</a:t>
            </a:r>
            <a:endParaRPr lang="en-LT"/>
          </a:p>
        </p:txBody>
      </p:sp>
    </p:spTree>
    <p:extLst>
      <p:ext uri="{BB962C8B-B14F-4D97-AF65-F5344CB8AC3E}">
        <p14:creationId xmlns:p14="http://schemas.microsoft.com/office/powerpoint/2010/main" val="2424663893"/>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number-6 block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C38AC0-34C5-4CA2-1D92-FD397901FC09}"/>
              </a:ext>
            </a:extLst>
          </p:cNvPr>
          <p:cNvSpPr>
            <a:spLocks noGrp="1"/>
          </p:cNvSpPr>
          <p:nvPr>
            <p:ph type="title"/>
          </p:nvPr>
        </p:nvSpPr>
        <p:spPr/>
        <p:txBody>
          <a:bodyPr/>
          <a:lstStyle/>
          <a:p>
            <a:r>
              <a:rPr lang="en-US"/>
              <a:t>Click to edit Master title style</a:t>
            </a:r>
            <a:endParaRPr lang="en-GB"/>
          </a:p>
        </p:txBody>
      </p:sp>
      <p:sp>
        <p:nvSpPr>
          <p:cNvPr id="3" name="Slide Number Placeholder 2">
            <a:extLst>
              <a:ext uri="{FF2B5EF4-FFF2-40B4-BE49-F238E27FC236}">
                <a16:creationId xmlns:a16="http://schemas.microsoft.com/office/drawing/2014/main" id="{86032B03-6E7A-4A2D-80F1-21B5FA060A92}"/>
              </a:ext>
            </a:extLst>
          </p:cNvPr>
          <p:cNvSpPr>
            <a:spLocks noGrp="1"/>
          </p:cNvSpPr>
          <p:nvPr>
            <p:ph type="sldNum" sz="quarter" idx="10"/>
          </p:nvPr>
        </p:nvSpPr>
        <p:spPr/>
        <p:txBody>
          <a:bodyPr/>
          <a:lstStyle/>
          <a:p>
            <a:fld id="{B7BD53AE-7240-4391-874D-1B91F412B7AB}" type="slidenum">
              <a:rPr lang="en-US" smtClean="0"/>
              <a:t>‹#›</a:t>
            </a:fld>
            <a:endParaRPr lang="en-US"/>
          </a:p>
        </p:txBody>
      </p:sp>
      <p:sp>
        <p:nvSpPr>
          <p:cNvPr id="4" name="Rectangle: Rounded Corners 41">
            <a:extLst>
              <a:ext uri="{FF2B5EF4-FFF2-40B4-BE49-F238E27FC236}">
                <a16:creationId xmlns:a16="http://schemas.microsoft.com/office/drawing/2014/main" id="{4EF02BA2-F04F-40B2-3202-C8F5A2C0916E}"/>
              </a:ext>
            </a:extLst>
          </p:cNvPr>
          <p:cNvSpPr/>
          <p:nvPr userDrawn="1"/>
        </p:nvSpPr>
        <p:spPr>
          <a:xfrm>
            <a:off x="1172107" y="2244405"/>
            <a:ext cx="5182088" cy="3272220"/>
          </a:xfrm>
          <a:prstGeom prst="roundRect">
            <a:avLst>
              <a:gd name="adj" fmla="val 2221"/>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p>
        </p:txBody>
      </p:sp>
      <p:sp>
        <p:nvSpPr>
          <p:cNvPr id="5" name="Rectangle: Rounded Corners 29">
            <a:extLst>
              <a:ext uri="{FF2B5EF4-FFF2-40B4-BE49-F238E27FC236}">
                <a16:creationId xmlns:a16="http://schemas.microsoft.com/office/drawing/2014/main" id="{A02B553E-D571-ECEE-27C9-323272332CFA}"/>
              </a:ext>
            </a:extLst>
          </p:cNvPr>
          <p:cNvSpPr/>
          <p:nvPr userDrawn="1"/>
        </p:nvSpPr>
        <p:spPr>
          <a:xfrm>
            <a:off x="6510359" y="2267000"/>
            <a:ext cx="5182088" cy="3272220"/>
          </a:xfrm>
          <a:prstGeom prst="roundRect">
            <a:avLst>
              <a:gd name="adj" fmla="val 2221"/>
            </a:avLst>
          </a:prstGeom>
          <a:solidFill>
            <a:srgbClr val="B2B7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920"/>
              </a:lnSpc>
            </a:pPr>
            <a:endParaRPr lang="en-US" sz="4050">
              <a:solidFill>
                <a:srgbClr val="000000"/>
              </a:solidFill>
            </a:endParaRPr>
          </a:p>
        </p:txBody>
      </p:sp>
      <p:sp>
        <p:nvSpPr>
          <p:cNvPr id="6" name="Rectangle: Rounded Corners 36">
            <a:extLst>
              <a:ext uri="{FF2B5EF4-FFF2-40B4-BE49-F238E27FC236}">
                <a16:creationId xmlns:a16="http://schemas.microsoft.com/office/drawing/2014/main" id="{05E121E3-1818-1765-7F10-1B5C0B6234B5}"/>
              </a:ext>
            </a:extLst>
          </p:cNvPr>
          <p:cNvSpPr/>
          <p:nvPr userDrawn="1"/>
        </p:nvSpPr>
        <p:spPr>
          <a:xfrm>
            <a:off x="6510359" y="5700068"/>
            <a:ext cx="5182088" cy="3272220"/>
          </a:xfrm>
          <a:prstGeom prst="roundRect">
            <a:avLst>
              <a:gd name="adj" fmla="val 2221"/>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920"/>
              </a:lnSpc>
            </a:pPr>
            <a:endParaRPr lang="en-US" sz="4050">
              <a:solidFill>
                <a:srgbClr val="000000"/>
              </a:solidFill>
            </a:endParaRPr>
          </a:p>
        </p:txBody>
      </p:sp>
      <p:sp>
        <p:nvSpPr>
          <p:cNvPr id="7" name="Rectangle: Rounded Corners 30">
            <a:extLst>
              <a:ext uri="{FF2B5EF4-FFF2-40B4-BE49-F238E27FC236}">
                <a16:creationId xmlns:a16="http://schemas.microsoft.com/office/drawing/2014/main" id="{C01C7796-C653-17D2-9BFE-4ABD8A7FC3D7}"/>
              </a:ext>
            </a:extLst>
          </p:cNvPr>
          <p:cNvSpPr/>
          <p:nvPr userDrawn="1"/>
        </p:nvSpPr>
        <p:spPr>
          <a:xfrm>
            <a:off x="11848612" y="2267000"/>
            <a:ext cx="5182088" cy="3272220"/>
          </a:xfrm>
          <a:prstGeom prst="roundRect">
            <a:avLst>
              <a:gd name="adj" fmla="val 2221"/>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920"/>
              </a:lnSpc>
            </a:pPr>
            <a:endParaRPr lang="en-US" sz="4050">
              <a:solidFill>
                <a:srgbClr val="000000"/>
              </a:solidFill>
            </a:endParaRPr>
          </a:p>
        </p:txBody>
      </p:sp>
      <p:sp>
        <p:nvSpPr>
          <p:cNvPr id="8" name="Rectangle: Rounded Corners 39">
            <a:extLst>
              <a:ext uri="{FF2B5EF4-FFF2-40B4-BE49-F238E27FC236}">
                <a16:creationId xmlns:a16="http://schemas.microsoft.com/office/drawing/2014/main" id="{451C2359-C98A-1BF8-4017-076A9E0F78A4}"/>
              </a:ext>
            </a:extLst>
          </p:cNvPr>
          <p:cNvSpPr/>
          <p:nvPr userDrawn="1"/>
        </p:nvSpPr>
        <p:spPr>
          <a:xfrm>
            <a:off x="1172107" y="5700068"/>
            <a:ext cx="5182088" cy="3272220"/>
          </a:xfrm>
          <a:prstGeom prst="roundRect">
            <a:avLst>
              <a:gd name="adj" fmla="val 2221"/>
            </a:avLst>
          </a:prstGeom>
          <a:solidFill>
            <a:srgbClr val="2EF2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920"/>
              </a:lnSpc>
            </a:pPr>
            <a:endParaRPr lang="en-US" sz="4050">
              <a:solidFill>
                <a:srgbClr val="000000"/>
              </a:solidFill>
            </a:endParaRPr>
          </a:p>
        </p:txBody>
      </p:sp>
      <p:sp>
        <p:nvSpPr>
          <p:cNvPr id="9" name="Rectangle: Rounded Corners 37">
            <a:extLst>
              <a:ext uri="{FF2B5EF4-FFF2-40B4-BE49-F238E27FC236}">
                <a16:creationId xmlns:a16="http://schemas.microsoft.com/office/drawing/2014/main" id="{23AD7C1C-5B64-BA38-9678-7CFEA9B8F98C}"/>
              </a:ext>
            </a:extLst>
          </p:cNvPr>
          <p:cNvSpPr/>
          <p:nvPr userDrawn="1"/>
        </p:nvSpPr>
        <p:spPr>
          <a:xfrm>
            <a:off x="11848612" y="5700068"/>
            <a:ext cx="5182088" cy="3272220"/>
          </a:xfrm>
          <a:prstGeom prst="roundRect">
            <a:avLst>
              <a:gd name="adj" fmla="val 2221"/>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920"/>
              </a:lnSpc>
            </a:pPr>
            <a:endParaRPr lang="en-US" sz="4050">
              <a:solidFill>
                <a:srgbClr val="000000"/>
              </a:solidFill>
            </a:endParaRPr>
          </a:p>
        </p:txBody>
      </p:sp>
      <p:sp>
        <p:nvSpPr>
          <p:cNvPr id="12" name="TextBox 11">
            <a:extLst>
              <a:ext uri="{FF2B5EF4-FFF2-40B4-BE49-F238E27FC236}">
                <a16:creationId xmlns:a16="http://schemas.microsoft.com/office/drawing/2014/main" id="{4AC78231-FD8E-04C5-F88E-EC5D65F6C8F4}"/>
              </a:ext>
            </a:extLst>
          </p:cNvPr>
          <p:cNvSpPr txBox="1"/>
          <p:nvPr userDrawn="1"/>
        </p:nvSpPr>
        <p:spPr>
          <a:xfrm>
            <a:off x="1471025" y="2476785"/>
            <a:ext cx="784189" cy="738664"/>
          </a:xfrm>
          <a:prstGeom prst="rect">
            <a:avLst/>
          </a:prstGeom>
          <a:noFill/>
        </p:spPr>
        <p:txBody>
          <a:bodyPr wrap="none" rtlCol="0">
            <a:spAutoFit/>
          </a:bodyPr>
          <a:lstStyle/>
          <a:p>
            <a:r>
              <a:rPr lang="en-LT" sz="4200">
                <a:solidFill>
                  <a:srgbClr val="000000"/>
                </a:solidFill>
              </a:rPr>
              <a:t>01</a:t>
            </a:r>
          </a:p>
        </p:txBody>
      </p:sp>
      <p:sp>
        <p:nvSpPr>
          <p:cNvPr id="13" name="Text Placeholder 28">
            <a:extLst>
              <a:ext uri="{FF2B5EF4-FFF2-40B4-BE49-F238E27FC236}">
                <a16:creationId xmlns:a16="http://schemas.microsoft.com/office/drawing/2014/main" id="{618ED7FE-5E75-306A-9A94-1A48D1CDC2C2}"/>
              </a:ext>
            </a:extLst>
          </p:cNvPr>
          <p:cNvSpPr>
            <a:spLocks noGrp="1"/>
          </p:cNvSpPr>
          <p:nvPr>
            <p:ph type="body" sz="quarter" idx="12" hasCustomPrompt="1"/>
          </p:nvPr>
        </p:nvSpPr>
        <p:spPr>
          <a:xfrm>
            <a:off x="1471025" y="3619515"/>
            <a:ext cx="4577646" cy="1539210"/>
          </a:xfrm>
        </p:spPr>
        <p:txBody>
          <a:bodyPr anchor="t">
            <a:normAutofit/>
          </a:bodyPr>
          <a:lstStyle>
            <a:lvl1pPr marL="0" indent="0">
              <a:lnSpc>
                <a:spcPct val="100000"/>
              </a:lnSpc>
              <a:buFontTx/>
              <a:buNone/>
              <a:defRPr sz="2100"/>
            </a:lvl1pPr>
            <a:lvl2pPr marL="685800" indent="0">
              <a:lnSpc>
                <a:spcPct val="100000"/>
              </a:lnSpc>
              <a:buFontTx/>
              <a:buNone/>
              <a:defRPr/>
            </a:lvl2pPr>
            <a:lvl3pPr marL="1371600" indent="0">
              <a:lnSpc>
                <a:spcPct val="100000"/>
              </a:lnSpc>
              <a:buFontTx/>
              <a:buNone/>
              <a:defRPr/>
            </a:lvl3pPr>
            <a:lvl4pPr marL="2057400" indent="0">
              <a:lnSpc>
                <a:spcPct val="100000"/>
              </a:lnSpc>
              <a:buFontTx/>
              <a:buNone/>
              <a:defRPr/>
            </a:lvl4pPr>
            <a:lvl5pPr marL="2743200" indent="0">
              <a:lnSpc>
                <a:spcPct val="100000"/>
              </a:lnSpc>
              <a:buFontTx/>
              <a:buNone/>
              <a:defRPr/>
            </a:lvl5pPr>
          </a:lstStyle>
          <a:p>
            <a:pPr lvl="0"/>
            <a:r>
              <a:rPr lang="en-GB"/>
              <a:t>Add text here</a:t>
            </a:r>
            <a:endParaRPr lang="en-LT"/>
          </a:p>
        </p:txBody>
      </p:sp>
      <p:sp>
        <p:nvSpPr>
          <p:cNvPr id="14" name="TextBox 13">
            <a:extLst>
              <a:ext uri="{FF2B5EF4-FFF2-40B4-BE49-F238E27FC236}">
                <a16:creationId xmlns:a16="http://schemas.microsoft.com/office/drawing/2014/main" id="{78CFBC19-30F0-B520-1836-9D4841D4BDCE}"/>
              </a:ext>
            </a:extLst>
          </p:cNvPr>
          <p:cNvSpPr txBox="1"/>
          <p:nvPr userDrawn="1"/>
        </p:nvSpPr>
        <p:spPr>
          <a:xfrm>
            <a:off x="6838156" y="2476785"/>
            <a:ext cx="784189" cy="738664"/>
          </a:xfrm>
          <a:prstGeom prst="rect">
            <a:avLst/>
          </a:prstGeom>
          <a:noFill/>
        </p:spPr>
        <p:txBody>
          <a:bodyPr wrap="none" rtlCol="0">
            <a:spAutoFit/>
          </a:bodyPr>
          <a:lstStyle/>
          <a:p>
            <a:r>
              <a:rPr lang="en-LT" sz="4200">
                <a:solidFill>
                  <a:srgbClr val="000000"/>
                </a:solidFill>
              </a:rPr>
              <a:t>02</a:t>
            </a:r>
          </a:p>
        </p:txBody>
      </p:sp>
      <p:sp>
        <p:nvSpPr>
          <p:cNvPr id="15" name="Text Placeholder 28">
            <a:extLst>
              <a:ext uri="{FF2B5EF4-FFF2-40B4-BE49-F238E27FC236}">
                <a16:creationId xmlns:a16="http://schemas.microsoft.com/office/drawing/2014/main" id="{7F96D671-40E2-EDCD-211A-7D808D21B9F1}"/>
              </a:ext>
            </a:extLst>
          </p:cNvPr>
          <p:cNvSpPr>
            <a:spLocks noGrp="1"/>
          </p:cNvSpPr>
          <p:nvPr>
            <p:ph type="body" sz="quarter" idx="13" hasCustomPrompt="1"/>
          </p:nvPr>
        </p:nvSpPr>
        <p:spPr>
          <a:xfrm>
            <a:off x="6838155" y="3619515"/>
            <a:ext cx="4577646" cy="1539210"/>
          </a:xfrm>
        </p:spPr>
        <p:txBody>
          <a:bodyPr anchor="t">
            <a:normAutofit/>
          </a:bodyPr>
          <a:lstStyle>
            <a:lvl1pPr marL="0" indent="0">
              <a:lnSpc>
                <a:spcPct val="100000"/>
              </a:lnSpc>
              <a:buFontTx/>
              <a:buNone/>
              <a:defRPr sz="2100"/>
            </a:lvl1pPr>
            <a:lvl2pPr marL="685800" indent="0">
              <a:lnSpc>
                <a:spcPct val="100000"/>
              </a:lnSpc>
              <a:buFontTx/>
              <a:buNone/>
              <a:defRPr/>
            </a:lvl2pPr>
            <a:lvl3pPr marL="1371600" indent="0">
              <a:lnSpc>
                <a:spcPct val="100000"/>
              </a:lnSpc>
              <a:buFontTx/>
              <a:buNone/>
              <a:defRPr/>
            </a:lvl3pPr>
            <a:lvl4pPr marL="2057400" indent="0">
              <a:lnSpc>
                <a:spcPct val="100000"/>
              </a:lnSpc>
              <a:buFontTx/>
              <a:buNone/>
              <a:defRPr/>
            </a:lvl4pPr>
            <a:lvl5pPr marL="2743200" indent="0">
              <a:lnSpc>
                <a:spcPct val="100000"/>
              </a:lnSpc>
              <a:buFontTx/>
              <a:buNone/>
              <a:defRPr/>
            </a:lvl5pPr>
          </a:lstStyle>
          <a:p>
            <a:pPr lvl="0"/>
            <a:r>
              <a:rPr lang="en-GB"/>
              <a:t>Add text here</a:t>
            </a:r>
            <a:endParaRPr lang="en-LT"/>
          </a:p>
        </p:txBody>
      </p:sp>
      <p:sp>
        <p:nvSpPr>
          <p:cNvPr id="16" name="TextBox 15">
            <a:extLst>
              <a:ext uri="{FF2B5EF4-FFF2-40B4-BE49-F238E27FC236}">
                <a16:creationId xmlns:a16="http://schemas.microsoft.com/office/drawing/2014/main" id="{46F47091-3120-5602-180E-08859D2D5DA5}"/>
              </a:ext>
            </a:extLst>
          </p:cNvPr>
          <p:cNvSpPr txBox="1"/>
          <p:nvPr userDrawn="1"/>
        </p:nvSpPr>
        <p:spPr>
          <a:xfrm>
            <a:off x="12179729" y="2476785"/>
            <a:ext cx="784189" cy="738664"/>
          </a:xfrm>
          <a:prstGeom prst="rect">
            <a:avLst/>
          </a:prstGeom>
          <a:noFill/>
        </p:spPr>
        <p:txBody>
          <a:bodyPr wrap="none" rtlCol="0">
            <a:spAutoFit/>
          </a:bodyPr>
          <a:lstStyle/>
          <a:p>
            <a:r>
              <a:rPr lang="en-LT" sz="4200">
                <a:solidFill>
                  <a:srgbClr val="000000"/>
                </a:solidFill>
              </a:rPr>
              <a:t>03</a:t>
            </a:r>
          </a:p>
        </p:txBody>
      </p:sp>
      <p:sp>
        <p:nvSpPr>
          <p:cNvPr id="17" name="Text Placeholder 28">
            <a:extLst>
              <a:ext uri="{FF2B5EF4-FFF2-40B4-BE49-F238E27FC236}">
                <a16:creationId xmlns:a16="http://schemas.microsoft.com/office/drawing/2014/main" id="{6420A0DE-2AFA-D08E-BC3E-42B761E6A362}"/>
              </a:ext>
            </a:extLst>
          </p:cNvPr>
          <p:cNvSpPr>
            <a:spLocks noGrp="1"/>
          </p:cNvSpPr>
          <p:nvPr>
            <p:ph type="body" sz="quarter" idx="14" hasCustomPrompt="1"/>
          </p:nvPr>
        </p:nvSpPr>
        <p:spPr>
          <a:xfrm>
            <a:off x="12179729" y="3619515"/>
            <a:ext cx="4577646" cy="1539210"/>
          </a:xfrm>
        </p:spPr>
        <p:txBody>
          <a:bodyPr anchor="t">
            <a:normAutofit/>
          </a:bodyPr>
          <a:lstStyle>
            <a:lvl1pPr marL="0" indent="0">
              <a:lnSpc>
                <a:spcPct val="100000"/>
              </a:lnSpc>
              <a:buFontTx/>
              <a:buNone/>
              <a:defRPr sz="2100"/>
            </a:lvl1pPr>
            <a:lvl2pPr marL="685800" indent="0">
              <a:lnSpc>
                <a:spcPct val="100000"/>
              </a:lnSpc>
              <a:buFontTx/>
              <a:buNone/>
              <a:defRPr/>
            </a:lvl2pPr>
            <a:lvl3pPr marL="1371600" indent="0">
              <a:lnSpc>
                <a:spcPct val="100000"/>
              </a:lnSpc>
              <a:buFontTx/>
              <a:buNone/>
              <a:defRPr/>
            </a:lvl3pPr>
            <a:lvl4pPr marL="2057400" indent="0">
              <a:lnSpc>
                <a:spcPct val="100000"/>
              </a:lnSpc>
              <a:buFontTx/>
              <a:buNone/>
              <a:defRPr/>
            </a:lvl4pPr>
            <a:lvl5pPr marL="2743200" indent="0">
              <a:lnSpc>
                <a:spcPct val="100000"/>
              </a:lnSpc>
              <a:buFontTx/>
              <a:buNone/>
              <a:defRPr/>
            </a:lvl5pPr>
          </a:lstStyle>
          <a:p>
            <a:pPr lvl="0"/>
            <a:r>
              <a:rPr lang="en-GB"/>
              <a:t>Add text here</a:t>
            </a:r>
            <a:endParaRPr lang="en-LT"/>
          </a:p>
        </p:txBody>
      </p:sp>
      <p:sp>
        <p:nvSpPr>
          <p:cNvPr id="20" name="TextBox 19">
            <a:extLst>
              <a:ext uri="{FF2B5EF4-FFF2-40B4-BE49-F238E27FC236}">
                <a16:creationId xmlns:a16="http://schemas.microsoft.com/office/drawing/2014/main" id="{5231544C-0954-1E7A-F924-D83B3BD21268}"/>
              </a:ext>
            </a:extLst>
          </p:cNvPr>
          <p:cNvSpPr txBox="1"/>
          <p:nvPr userDrawn="1"/>
        </p:nvSpPr>
        <p:spPr>
          <a:xfrm>
            <a:off x="1471025" y="5978199"/>
            <a:ext cx="784189" cy="738664"/>
          </a:xfrm>
          <a:prstGeom prst="rect">
            <a:avLst/>
          </a:prstGeom>
          <a:noFill/>
        </p:spPr>
        <p:txBody>
          <a:bodyPr wrap="none" rtlCol="0">
            <a:spAutoFit/>
          </a:bodyPr>
          <a:lstStyle/>
          <a:p>
            <a:r>
              <a:rPr lang="en-LT" sz="4200">
                <a:solidFill>
                  <a:srgbClr val="000000"/>
                </a:solidFill>
              </a:rPr>
              <a:t>04</a:t>
            </a:r>
          </a:p>
        </p:txBody>
      </p:sp>
      <p:sp>
        <p:nvSpPr>
          <p:cNvPr id="21" name="Text Placeholder 28">
            <a:extLst>
              <a:ext uri="{FF2B5EF4-FFF2-40B4-BE49-F238E27FC236}">
                <a16:creationId xmlns:a16="http://schemas.microsoft.com/office/drawing/2014/main" id="{57914EF3-9298-78DE-AA52-CD148E20BB14}"/>
              </a:ext>
            </a:extLst>
          </p:cNvPr>
          <p:cNvSpPr>
            <a:spLocks noGrp="1"/>
          </p:cNvSpPr>
          <p:nvPr>
            <p:ph type="body" sz="quarter" idx="16" hasCustomPrompt="1"/>
          </p:nvPr>
        </p:nvSpPr>
        <p:spPr>
          <a:xfrm>
            <a:off x="1471025" y="7120929"/>
            <a:ext cx="4577646" cy="1539210"/>
          </a:xfrm>
        </p:spPr>
        <p:txBody>
          <a:bodyPr anchor="t">
            <a:normAutofit/>
          </a:bodyPr>
          <a:lstStyle>
            <a:lvl1pPr marL="0" indent="0">
              <a:lnSpc>
                <a:spcPct val="100000"/>
              </a:lnSpc>
              <a:buFontTx/>
              <a:buNone/>
              <a:defRPr sz="2100"/>
            </a:lvl1pPr>
            <a:lvl2pPr marL="685800" indent="0">
              <a:lnSpc>
                <a:spcPct val="100000"/>
              </a:lnSpc>
              <a:buFontTx/>
              <a:buNone/>
              <a:defRPr/>
            </a:lvl2pPr>
            <a:lvl3pPr marL="1371600" indent="0">
              <a:lnSpc>
                <a:spcPct val="100000"/>
              </a:lnSpc>
              <a:buFontTx/>
              <a:buNone/>
              <a:defRPr/>
            </a:lvl3pPr>
            <a:lvl4pPr marL="2057400" indent="0">
              <a:lnSpc>
                <a:spcPct val="100000"/>
              </a:lnSpc>
              <a:buFontTx/>
              <a:buNone/>
              <a:defRPr/>
            </a:lvl4pPr>
            <a:lvl5pPr marL="2743200" indent="0">
              <a:lnSpc>
                <a:spcPct val="100000"/>
              </a:lnSpc>
              <a:buFontTx/>
              <a:buNone/>
              <a:defRPr/>
            </a:lvl5pPr>
          </a:lstStyle>
          <a:p>
            <a:pPr lvl="0"/>
            <a:r>
              <a:rPr lang="en-GB"/>
              <a:t>Add text here</a:t>
            </a:r>
            <a:endParaRPr lang="en-LT"/>
          </a:p>
        </p:txBody>
      </p:sp>
      <p:sp>
        <p:nvSpPr>
          <p:cNvPr id="22" name="TextBox 21">
            <a:extLst>
              <a:ext uri="{FF2B5EF4-FFF2-40B4-BE49-F238E27FC236}">
                <a16:creationId xmlns:a16="http://schemas.microsoft.com/office/drawing/2014/main" id="{8720226B-1F56-9750-7B21-9B692006954C}"/>
              </a:ext>
            </a:extLst>
          </p:cNvPr>
          <p:cNvSpPr txBox="1"/>
          <p:nvPr userDrawn="1"/>
        </p:nvSpPr>
        <p:spPr>
          <a:xfrm>
            <a:off x="6838156" y="5978199"/>
            <a:ext cx="784189" cy="738664"/>
          </a:xfrm>
          <a:prstGeom prst="rect">
            <a:avLst/>
          </a:prstGeom>
          <a:noFill/>
        </p:spPr>
        <p:txBody>
          <a:bodyPr wrap="none" rtlCol="0">
            <a:spAutoFit/>
          </a:bodyPr>
          <a:lstStyle/>
          <a:p>
            <a:r>
              <a:rPr lang="en-LT" sz="4200">
                <a:solidFill>
                  <a:srgbClr val="000000"/>
                </a:solidFill>
              </a:rPr>
              <a:t>05</a:t>
            </a:r>
          </a:p>
        </p:txBody>
      </p:sp>
      <p:sp>
        <p:nvSpPr>
          <p:cNvPr id="23" name="Text Placeholder 28">
            <a:extLst>
              <a:ext uri="{FF2B5EF4-FFF2-40B4-BE49-F238E27FC236}">
                <a16:creationId xmlns:a16="http://schemas.microsoft.com/office/drawing/2014/main" id="{32290FAD-0A4E-E985-6720-32D31AD9C2C6}"/>
              </a:ext>
            </a:extLst>
          </p:cNvPr>
          <p:cNvSpPr>
            <a:spLocks noGrp="1"/>
          </p:cNvSpPr>
          <p:nvPr>
            <p:ph type="body" sz="quarter" idx="17" hasCustomPrompt="1"/>
          </p:nvPr>
        </p:nvSpPr>
        <p:spPr>
          <a:xfrm>
            <a:off x="6838155" y="7120929"/>
            <a:ext cx="4577646" cy="1539210"/>
          </a:xfrm>
        </p:spPr>
        <p:txBody>
          <a:bodyPr anchor="t">
            <a:normAutofit/>
          </a:bodyPr>
          <a:lstStyle>
            <a:lvl1pPr marL="0" indent="0">
              <a:lnSpc>
                <a:spcPct val="100000"/>
              </a:lnSpc>
              <a:buFontTx/>
              <a:buNone/>
              <a:defRPr sz="2100"/>
            </a:lvl1pPr>
            <a:lvl2pPr marL="685800" indent="0">
              <a:lnSpc>
                <a:spcPct val="100000"/>
              </a:lnSpc>
              <a:buFontTx/>
              <a:buNone/>
              <a:defRPr/>
            </a:lvl2pPr>
            <a:lvl3pPr marL="1371600" indent="0">
              <a:lnSpc>
                <a:spcPct val="100000"/>
              </a:lnSpc>
              <a:buFontTx/>
              <a:buNone/>
              <a:defRPr/>
            </a:lvl3pPr>
            <a:lvl4pPr marL="2057400" indent="0">
              <a:lnSpc>
                <a:spcPct val="100000"/>
              </a:lnSpc>
              <a:buFontTx/>
              <a:buNone/>
              <a:defRPr/>
            </a:lvl4pPr>
            <a:lvl5pPr marL="2743200" indent="0">
              <a:lnSpc>
                <a:spcPct val="100000"/>
              </a:lnSpc>
              <a:buFontTx/>
              <a:buNone/>
              <a:defRPr/>
            </a:lvl5pPr>
          </a:lstStyle>
          <a:p>
            <a:pPr lvl="0"/>
            <a:r>
              <a:rPr lang="en-GB"/>
              <a:t>Add text here</a:t>
            </a:r>
            <a:endParaRPr lang="en-LT"/>
          </a:p>
        </p:txBody>
      </p:sp>
      <p:sp>
        <p:nvSpPr>
          <p:cNvPr id="24" name="TextBox 23">
            <a:extLst>
              <a:ext uri="{FF2B5EF4-FFF2-40B4-BE49-F238E27FC236}">
                <a16:creationId xmlns:a16="http://schemas.microsoft.com/office/drawing/2014/main" id="{63EE06CA-C6E0-CDAB-7206-7966C2C91B2C}"/>
              </a:ext>
            </a:extLst>
          </p:cNvPr>
          <p:cNvSpPr txBox="1"/>
          <p:nvPr userDrawn="1"/>
        </p:nvSpPr>
        <p:spPr>
          <a:xfrm>
            <a:off x="12179729" y="5978199"/>
            <a:ext cx="784189" cy="738664"/>
          </a:xfrm>
          <a:prstGeom prst="rect">
            <a:avLst/>
          </a:prstGeom>
          <a:noFill/>
        </p:spPr>
        <p:txBody>
          <a:bodyPr wrap="none" rtlCol="0">
            <a:spAutoFit/>
          </a:bodyPr>
          <a:lstStyle/>
          <a:p>
            <a:r>
              <a:rPr lang="en-LT" sz="4200">
                <a:solidFill>
                  <a:srgbClr val="000000"/>
                </a:solidFill>
              </a:rPr>
              <a:t>06</a:t>
            </a:r>
          </a:p>
        </p:txBody>
      </p:sp>
      <p:sp>
        <p:nvSpPr>
          <p:cNvPr id="25" name="Text Placeholder 28">
            <a:extLst>
              <a:ext uri="{FF2B5EF4-FFF2-40B4-BE49-F238E27FC236}">
                <a16:creationId xmlns:a16="http://schemas.microsoft.com/office/drawing/2014/main" id="{03953ED4-1541-FB6A-9179-6BA279391ED8}"/>
              </a:ext>
            </a:extLst>
          </p:cNvPr>
          <p:cNvSpPr>
            <a:spLocks noGrp="1"/>
          </p:cNvSpPr>
          <p:nvPr>
            <p:ph type="body" sz="quarter" idx="18" hasCustomPrompt="1"/>
          </p:nvPr>
        </p:nvSpPr>
        <p:spPr>
          <a:xfrm>
            <a:off x="12179729" y="7120929"/>
            <a:ext cx="4577646" cy="1539210"/>
          </a:xfrm>
        </p:spPr>
        <p:txBody>
          <a:bodyPr anchor="t">
            <a:normAutofit/>
          </a:bodyPr>
          <a:lstStyle>
            <a:lvl1pPr marL="0" indent="0">
              <a:lnSpc>
                <a:spcPct val="100000"/>
              </a:lnSpc>
              <a:buFontTx/>
              <a:buNone/>
              <a:defRPr sz="2100"/>
            </a:lvl1pPr>
            <a:lvl2pPr marL="685800" indent="0">
              <a:lnSpc>
                <a:spcPct val="100000"/>
              </a:lnSpc>
              <a:buFontTx/>
              <a:buNone/>
              <a:defRPr/>
            </a:lvl2pPr>
            <a:lvl3pPr marL="1371600" indent="0">
              <a:lnSpc>
                <a:spcPct val="100000"/>
              </a:lnSpc>
              <a:buFontTx/>
              <a:buNone/>
              <a:defRPr/>
            </a:lvl3pPr>
            <a:lvl4pPr marL="2057400" indent="0">
              <a:lnSpc>
                <a:spcPct val="100000"/>
              </a:lnSpc>
              <a:buFontTx/>
              <a:buNone/>
              <a:defRPr/>
            </a:lvl4pPr>
            <a:lvl5pPr marL="2743200" indent="0">
              <a:lnSpc>
                <a:spcPct val="100000"/>
              </a:lnSpc>
              <a:buFontTx/>
              <a:buNone/>
              <a:defRPr/>
            </a:lvl5pPr>
          </a:lstStyle>
          <a:p>
            <a:pPr lvl="0"/>
            <a:r>
              <a:rPr lang="en-GB"/>
              <a:t>Add text here</a:t>
            </a:r>
            <a:endParaRPr lang="en-LT"/>
          </a:p>
        </p:txBody>
      </p:sp>
    </p:spTree>
    <p:extLst>
      <p:ext uri="{BB962C8B-B14F-4D97-AF65-F5344CB8AC3E}">
        <p14:creationId xmlns:p14="http://schemas.microsoft.com/office/powerpoint/2010/main" val="28825407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ivider-Slide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16">
            <a:extLst>
              <a:ext uri="{FF2B5EF4-FFF2-40B4-BE49-F238E27FC236}">
                <a16:creationId xmlns:a16="http://schemas.microsoft.com/office/drawing/2014/main" id="{908C5E9F-409B-7D41-4387-64CD26AAC654}"/>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1257300" y="8994968"/>
            <a:ext cx="1434597" cy="457704"/>
          </a:xfrm>
          <a:prstGeom prst="rect">
            <a:avLst/>
          </a:prstGeom>
        </p:spPr>
      </p:pic>
      <p:sp>
        <p:nvSpPr>
          <p:cNvPr id="2" name="Title 1">
            <a:extLst>
              <a:ext uri="{FF2B5EF4-FFF2-40B4-BE49-F238E27FC236}">
                <a16:creationId xmlns:a16="http://schemas.microsoft.com/office/drawing/2014/main" id="{D3E2BABE-02B4-4931-8E67-B71145FA932D}"/>
              </a:ext>
            </a:extLst>
          </p:cNvPr>
          <p:cNvSpPr>
            <a:spLocks noGrp="1"/>
          </p:cNvSpPr>
          <p:nvPr>
            <p:ph type="title" hasCustomPrompt="1"/>
          </p:nvPr>
        </p:nvSpPr>
        <p:spPr>
          <a:xfrm>
            <a:off x="1257302" y="2992597"/>
            <a:ext cx="8051834" cy="2562386"/>
          </a:xfrm>
        </p:spPr>
        <p:txBody>
          <a:bodyPr>
            <a:normAutofit/>
          </a:bodyPr>
          <a:lstStyle>
            <a:lvl1pPr algn="l">
              <a:defRPr sz="14400">
                <a:solidFill>
                  <a:schemeClr val="tx1">
                    <a:lumMod val="50000"/>
                  </a:schemeClr>
                </a:solidFill>
              </a:defRPr>
            </a:lvl1pPr>
          </a:lstStyle>
          <a:p>
            <a:r>
              <a:rPr lang="en-US"/>
              <a:t>#</a:t>
            </a:r>
          </a:p>
        </p:txBody>
      </p:sp>
      <p:sp>
        <p:nvSpPr>
          <p:cNvPr id="4" name="Text Placeholder 3">
            <a:extLst>
              <a:ext uri="{FF2B5EF4-FFF2-40B4-BE49-F238E27FC236}">
                <a16:creationId xmlns:a16="http://schemas.microsoft.com/office/drawing/2014/main" id="{ED80BABD-38A5-BFDE-409B-402E130FE527}"/>
              </a:ext>
            </a:extLst>
          </p:cNvPr>
          <p:cNvSpPr>
            <a:spLocks noGrp="1"/>
          </p:cNvSpPr>
          <p:nvPr>
            <p:ph type="body" sz="quarter" idx="10"/>
          </p:nvPr>
        </p:nvSpPr>
        <p:spPr>
          <a:xfrm>
            <a:off x="1257300" y="5766620"/>
            <a:ext cx="15290007" cy="1444650"/>
          </a:xfrm>
        </p:spPr>
        <p:txBody>
          <a:bodyPr anchor="ctr">
            <a:normAutofit/>
          </a:bodyPr>
          <a:lstStyle>
            <a:lvl1pPr marL="0" indent="0">
              <a:spcBef>
                <a:spcPts val="0"/>
              </a:spcBef>
              <a:buNone/>
              <a:defRPr sz="7200">
                <a:solidFill>
                  <a:schemeClr val="tx1">
                    <a:lumMod val="50000"/>
                  </a:schemeClr>
                </a:solidFill>
              </a:defRPr>
            </a:lvl1pPr>
            <a:lvl2pPr marL="685835" indent="0">
              <a:buNone/>
              <a:defRPr/>
            </a:lvl2pPr>
            <a:lvl3pPr marL="1371669" indent="0">
              <a:buNone/>
              <a:defRPr/>
            </a:lvl3pPr>
            <a:lvl4pPr marL="2057504" indent="0">
              <a:buNone/>
              <a:defRPr/>
            </a:lvl4pPr>
            <a:lvl5pPr marL="2743337" indent="0">
              <a:buNone/>
              <a:defRPr/>
            </a:lvl5pPr>
          </a:lstStyle>
          <a:p>
            <a:pPr lvl="0"/>
            <a:r>
              <a:rPr lang="en-GB"/>
              <a:t>Click to edit Master text styles</a:t>
            </a:r>
            <a:endParaRPr lang="en-LT"/>
          </a:p>
        </p:txBody>
      </p:sp>
      <p:sp>
        <p:nvSpPr>
          <p:cNvPr id="7" name="TextBox 6">
            <a:extLst>
              <a:ext uri="{FF2B5EF4-FFF2-40B4-BE49-F238E27FC236}">
                <a16:creationId xmlns:a16="http://schemas.microsoft.com/office/drawing/2014/main" id="{6D078FF0-B56D-70B3-2583-8D200108D1F9}"/>
              </a:ext>
            </a:extLst>
          </p:cNvPr>
          <p:cNvSpPr txBox="1"/>
          <p:nvPr userDrawn="1"/>
        </p:nvSpPr>
        <p:spPr>
          <a:xfrm>
            <a:off x="1867631" y="960972"/>
            <a:ext cx="1186543" cy="415498"/>
          </a:xfrm>
          <a:prstGeom prst="rect">
            <a:avLst/>
          </a:prstGeom>
          <a:noFill/>
        </p:spPr>
        <p:txBody>
          <a:bodyPr wrap="none" rtlCol="0">
            <a:spAutoFit/>
          </a:bodyPr>
          <a:lstStyle/>
          <a:p>
            <a:r>
              <a:rPr lang="en-LT" sz="2100">
                <a:solidFill>
                  <a:srgbClr val="000000"/>
                </a:solidFill>
              </a:rPr>
              <a:t>Go back</a:t>
            </a:r>
          </a:p>
        </p:txBody>
      </p:sp>
      <p:pic>
        <p:nvPicPr>
          <p:cNvPr id="8" name="Graphic 7" descr="Arrow Up with solid fill">
            <a:extLst>
              <a:ext uri="{FF2B5EF4-FFF2-40B4-BE49-F238E27FC236}">
                <a16:creationId xmlns:a16="http://schemas.microsoft.com/office/drawing/2014/main" id="{9F1F1630-847F-1A33-5C01-C26EFA5911A8}"/>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rot="16200000">
            <a:off x="1257300" y="939975"/>
            <a:ext cx="514317" cy="514317"/>
          </a:xfrm>
          <a:prstGeom prst="rect">
            <a:avLst/>
          </a:prstGeom>
        </p:spPr>
      </p:pic>
    </p:spTree>
    <p:extLst>
      <p:ext uri="{BB962C8B-B14F-4D97-AF65-F5344CB8AC3E}">
        <p14:creationId xmlns:p14="http://schemas.microsoft.com/office/powerpoint/2010/main" val="3198097174"/>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number-4 block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C38AC0-34C5-4CA2-1D92-FD397901FC09}"/>
              </a:ext>
            </a:extLst>
          </p:cNvPr>
          <p:cNvSpPr>
            <a:spLocks noGrp="1"/>
          </p:cNvSpPr>
          <p:nvPr>
            <p:ph type="title"/>
          </p:nvPr>
        </p:nvSpPr>
        <p:spPr/>
        <p:txBody>
          <a:bodyPr/>
          <a:lstStyle/>
          <a:p>
            <a:r>
              <a:rPr lang="en-US"/>
              <a:t>Click to edit Master title style</a:t>
            </a:r>
            <a:endParaRPr lang="en-GB"/>
          </a:p>
        </p:txBody>
      </p:sp>
      <p:sp>
        <p:nvSpPr>
          <p:cNvPr id="3" name="Slide Number Placeholder 2">
            <a:extLst>
              <a:ext uri="{FF2B5EF4-FFF2-40B4-BE49-F238E27FC236}">
                <a16:creationId xmlns:a16="http://schemas.microsoft.com/office/drawing/2014/main" id="{86032B03-6E7A-4A2D-80F1-21B5FA060A92}"/>
              </a:ext>
            </a:extLst>
          </p:cNvPr>
          <p:cNvSpPr>
            <a:spLocks noGrp="1"/>
          </p:cNvSpPr>
          <p:nvPr>
            <p:ph type="sldNum" sz="quarter" idx="10"/>
          </p:nvPr>
        </p:nvSpPr>
        <p:spPr/>
        <p:txBody>
          <a:bodyPr/>
          <a:lstStyle/>
          <a:p>
            <a:fld id="{B7BD53AE-7240-4391-874D-1B91F412B7AB}" type="slidenum">
              <a:rPr lang="en-US" smtClean="0"/>
              <a:t>‹#›</a:t>
            </a:fld>
            <a:endParaRPr lang="en-US"/>
          </a:p>
        </p:txBody>
      </p:sp>
      <p:sp>
        <p:nvSpPr>
          <p:cNvPr id="4" name="Rectangle: Rounded Corners 41">
            <a:extLst>
              <a:ext uri="{FF2B5EF4-FFF2-40B4-BE49-F238E27FC236}">
                <a16:creationId xmlns:a16="http://schemas.microsoft.com/office/drawing/2014/main" id="{4EF02BA2-F04F-40B2-3202-C8F5A2C0916E}"/>
              </a:ext>
            </a:extLst>
          </p:cNvPr>
          <p:cNvSpPr/>
          <p:nvPr userDrawn="1"/>
        </p:nvSpPr>
        <p:spPr>
          <a:xfrm>
            <a:off x="1172107" y="2244405"/>
            <a:ext cx="7811594" cy="3272220"/>
          </a:xfrm>
          <a:prstGeom prst="roundRect">
            <a:avLst>
              <a:gd name="adj" fmla="val 2221"/>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p>
        </p:txBody>
      </p:sp>
      <p:sp>
        <p:nvSpPr>
          <p:cNvPr id="5" name="Rectangle: Rounded Corners 29">
            <a:extLst>
              <a:ext uri="{FF2B5EF4-FFF2-40B4-BE49-F238E27FC236}">
                <a16:creationId xmlns:a16="http://schemas.microsoft.com/office/drawing/2014/main" id="{A02B553E-D571-ECEE-27C9-323272332CFA}"/>
              </a:ext>
            </a:extLst>
          </p:cNvPr>
          <p:cNvSpPr/>
          <p:nvPr userDrawn="1"/>
        </p:nvSpPr>
        <p:spPr>
          <a:xfrm>
            <a:off x="9219107" y="2267000"/>
            <a:ext cx="7811594" cy="3272220"/>
          </a:xfrm>
          <a:prstGeom prst="roundRect">
            <a:avLst>
              <a:gd name="adj" fmla="val 2221"/>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920"/>
              </a:lnSpc>
            </a:pPr>
            <a:endParaRPr lang="en-US" sz="4050">
              <a:solidFill>
                <a:srgbClr val="000000"/>
              </a:solidFill>
            </a:endParaRPr>
          </a:p>
        </p:txBody>
      </p:sp>
      <p:sp>
        <p:nvSpPr>
          <p:cNvPr id="6" name="Rectangle: Rounded Corners 36">
            <a:extLst>
              <a:ext uri="{FF2B5EF4-FFF2-40B4-BE49-F238E27FC236}">
                <a16:creationId xmlns:a16="http://schemas.microsoft.com/office/drawing/2014/main" id="{05E121E3-1818-1765-7F10-1B5C0B6234B5}"/>
              </a:ext>
            </a:extLst>
          </p:cNvPr>
          <p:cNvSpPr/>
          <p:nvPr userDrawn="1"/>
        </p:nvSpPr>
        <p:spPr>
          <a:xfrm>
            <a:off x="9219107" y="5700068"/>
            <a:ext cx="7811594" cy="3272220"/>
          </a:xfrm>
          <a:prstGeom prst="roundRect">
            <a:avLst>
              <a:gd name="adj" fmla="val 2221"/>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920"/>
              </a:lnSpc>
            </a:pPr>
            <a:endParaRPr lang="en-US" sz="4050">
              <a:solidFill>
                <a:srgbClr val="000000"/>
              </a:solidFill>
            </a:endParaRPr>
          </a:p>
        </p:txBody>
      </p:sp>
      <p:sp>
        <p:nvSpPr>
          <p:cNvPr id="8" name="Rectangle: Rounded Corners 39">
            <a:extLst>
              <a:ext uri="{FF2B5EF4-FFF2-40B4-BE49-F238E27FC236}">
                <a16:creationId xmlns:a16="http://schemas.microsoft.com/office/drawing/2014/main" id="{451C2359-C98A-1BF8-4017-076A9E0F78A4}"/>
              </a:ext>
            </a:extLst>
          </p:cNvPr>
          <p:cNvSpPr/>
          <p:nvPr userDrawn="1"/>
        </p:nvSpPr>
        <p:spPr>
          <a:xfrm>
            <a:off x="1172107" y="5700068"/>
            <a:ext cx="7811594" cy="3272220"/>
          </a:xfrm>
          <a:prstGeom prst="roundRect">
            <a:avLst>
              <a:gd name="adj" fmla="val 2221"/>
            </a:avLst>
          </a:prstGeom>
          <a:solidFill>
            <a:srgbClr val="B2B7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920"/>
              </a:lnSpc>
            </a:pPr>
            <a:endParaRPr lang="en-US" sz="4050">
              <a:solidFill>
                <a:srgbClr val="000000"/>
              </a:solidFill>
            </a:endParaRPr>
          </a:p>
        </p:txBody>
      </p:sp>
      <p:sp>
        <p:nvSpPr>
          <p:cNvPr id="12" name="TextBox 11">
            <a:extLst>
              <a:ext uri="{FF2B5EF4-FFF2-40B4-BE49-F238E27FC236}">
                <a16:creationId xmlns:a16="http://schemas.microsoft.com/office/drawing/2014/main" id="{4AC78231-FD8E-04C5-F88E-EC5D65F6C8F4}"/>
              </a:ext>
            </a:extLst>
          </p:cNvPr>
          <p:cNvSpPr txBox="1"/>
          <p:nvPr userDrawn="1"/>
        </p:nvSpPr>
        <p:spPr>
          <a:xfrm>
            <a:off x="1471025" y="2476785"/>
            <a:ext cx="784189" cy="738664"/>
          </a:xfrm>
          <a:prstGeom prst="rect">
            <a:avLst/>
          </a:prstGeom>
          <a:noFill/>
        </p:spPr>
        <p:txBody>
          <a:bodyPr wrap="none" rtlCol="0">
            <a:spAutoFit/>
          </a:bodyPr>
          <a:lstStyle/>
          <a:p>
            <a:r>
              <a:rPr lang="en-LT" sz="4200">
                <a:solidFill>
                  <a:srgbClr val="000000"/>
                </a:solidFill>
              </a:rPr>
              <a:t>01</a:t>
            </a:r>
          </a:p>
        </p:txBody>
      </p:sp>
      <p:sp>
        <p:nvSpPr>
          <p:cNvPr id="13" name="Text Placeholder 28">
            <a:extLst>
              <a:ext uri="{FF2B5EF4-FFF2-40B4-BE49-F238E27FC236}">
                <a16:creationId xmlns:a16="http://schemas.microsoft.com/office/drawing/2014/main" id="{618ED7FE-5E75-306A-9A94-1A48D1CDC2C2}"/>
              </a:ext>
            </a:extLst>
          </p:cNvPr>
          <p:cNvSpPr>
            <a:spLocks noGrp="1"/>
          </p:cNvSpPr>
          <p:nvPr>
            <p:ph type="body" sz="quarter" idx="12" hasCustomPrompt="1"/>
          </p:nvPr>
        </p:nvSpPr>
        <p:spPr>
          <a:xfrm>
            <a:off x="1471025" y="3619515"/>
            <a:ext cx="7048230" cy="1539210"/>
          </a:xfrm>
        </p:spPr>
        <p:txBody>
          <a:bodyPr anchor="t">
            <a:normAutofit/>
          </a:bodyPr>
          <a:lstStyle>
            <a:lvl1pPr marL="0" indent="0">
              <a:lnSpc>
                <a:spcPct val="100000"/>
              </a:lnSpc>
              <a:buFontTx/>
              <a:buNone/>
              <a:defRPr sz="2100"/>
            </a:lvl1pPr>
            <a:lvl2pPr marL="685800" indent="0">
              <a:lnSpc>
                <a:spcPct val="100000"/>
              </a:lnSpc>
              <a:buFontTx/>
              <a:buNone/>
              <a:defRPr/>
            </a:lvl2pPr>
            <a:lvl3pPr marL="1371600" indent="0">
              <a:lnSpc>
                <a:spcPct val="100000"/>
              </a:lnSpc>
              <a:buFontTx/>
              <a:buNone/>
              <a:defRPr/>
            </a:lvl3pPr>
            <a:lvl4pPr marL="2057400" indent="0">
              <a:lnSpc>
                <a:spcPct val="100000"/>
              </a:lnSpc>
              <a:buFontTx/>
              <a:buNone/>
              <a:defRPr/>
            </a:lvl4pPr>
            <a:lvl5pPr marL="2743200" indent="0">
              <a:lnSpc>
                <a:spcPct val="100000"/>
              </a:lnSpc>
              <a:buFontTx/>
              <a:buNone/>
              <a:defRPr/>
            </a:lvl5pPr>
          </a:lstStyle>
          <a:p>
            <a:pPr lvl="0"/>
            <a:r>
              <a:rPr lang="en-GB"/>
              <a:t>Add text here</a:t>
            </a:r>
            <a:endParaRPr lang="en-LT"/>
          </a:p>
        </p:txBody>
      </p:sp>
      <p:sp>
        <p:nvSpPr>
          <p:cNvPr id="14" name="TextBox 13">
            <a:extLst>
              <a:ext uri="{FF2B5EF4-FFF2-40B4-BE49-F238E27FC236}">
                <a16:creationId xmlns:a16="http://schemas.microsoft.com/office/drawing/2014/main" id="{78CFBC19-30F0-B520-1836-9D4841D4BDCE}"/>
              </a:ext>
            </a:extLst>
          </p:cNvPr>
          <p:cNvSpPr txBox="1"/>
          <p:nvPr userDrawn="1"/>
        </p:nvSpPr>
        <p:spPr>
          <a:xfrm>
            <a:off x="9615433" y="2476785"/>
            <a:ext cx="784189" cy="738664"/>
          </a:xfrm>
          <a:prstGeom prst="rect">
            <a:avLst/>
          </a:prstGeom>
          <a:noFill/>
        </p:spPr>
        <p:txBody>
          <a:bodyPr wrap="none" rtlCol="0">
            <a:spAutoFit/>
          </a:bodyPr>
          <a:lstStyle/>
          <a:p>
            <a:r>
              <a:rPr lang="en-LT" sz="4200">
                <a:solidFill>
                  <a:srgbClr val="000000"/>
                </a:solidFill>
              </a:rPr>
              <a:t>02</a:t>
            </a:r>
          </a:p>
        </p:txBody>
      </p:sp>
      <p:sp>
        <p:nvSpPr>
          <p:cNvPr id="15" name="Text Placeholder 28">
            <a:extLst>
              <a:ext uri="{FF2B5EF4-FFF2-40B4-BE49-F238E27FC236}">
                <a16:creationId xmlns:a16="http://schemas.microsoft.com/office/drawing/2014/main" id="{7F96D671-40E2-EDCD-211A-7D808D21B9F1}"/>
              </a:ext>
            </a:extLst>
          </p:cNvPr>
          <p:cNvSpPr>
            <a:spLocks noGrp="1"/>
          </p:cNvSpPr>
          <p:nvPr>
            <p:ph type="body" sz="quarter" idx="13" hasCustomPrompt="1"/>
          </p:nvPr>
        </p:nvSpPr>
        <p:spPr>
          <a:xfrm>
            <a:off x="9615432" y="3619515"/>
            <a:ext cx="7048230" cy="1539210"/>
          </a:xfrm>
        </p:spPr>
        <p:txBody>
          <a:bodyPr anchor="t">
            <a:normAutofit/>
          </a:bodyPr>
          <a:lstStyle>
            <a:lvl1pPr marL="0" indent="0">
              <a:lnSpc>
                <a:spcPct val="100000"/>
              </a:lnSpc>
              <a:buFontTx/>
              <a:buNone/>
              <a:defRPr sz="2100"/>
            </a:lvl1pPr>
            <a:lvl2pPr marL="685800" indent="0">
              <a:lnSpc>
                <a:spcPct val="100000"/>
              </a:lnSpc>
              <a:buFontTx/>
              <a:buNone/>
              <a:defRPr/>
            </a:lvl2pPr>
            <a:lvl3pPr marL="1371600" indent="0">
              <a:lnSpc>
                <a:spcPct val="100000"/>
              </a:lnSpc>
              <a:buFontTx/>
              <a:buNone/>
              <a:defRPr/>
            </a:lvl3pPr>
            <a:lvl4pPr marL="2057400" indent="0">
              <a:lnSpc>
                <a:spcPct val="100000"/>
              </a:lnSpc>
              <a:buFontTx/>
              <a:buNone/>
              <a:defRPr/>
            </a:lvl4pPr>
            <a:lvl5pPr marL="2743200" indent="0">
              <a:lnSpc>
                <a:spcPct val="100000"/>
              </a:lnSpc>
              <a:buFontTx/>
              <a:buNone/>
              <a:defRPr/>
            </a:lvl5pPr>
          </a:lstStyle>
          <a:p>
            <a:pPr lvl="0"/>
            <a:r>
              <a:rPr lang="en-GB"/>
              <a:t>Add text here</a:t>
            </a:r>
            <a:endParaRPr lang="en-LT"/>
          </a:p>
        </p:txBody>
      </p:sp>
      <p:sp>
        <p:nvSpPr>
          <p:cNvPr id="20" name="TextBox 19">
            <a:extLst>
              <a:ext uri="{FF2B5EF4-FFF2-40B4-BE49-F238E27FC236}">
                <a16:creationId xmlns:a16="http://schemas.microsoft.com/office/drawing/2014/main" id="{5231544C-0954-1E7A-F924-D83B3BD21268}"/>
              </a:ext>
            </a:extLst>
          </p:cNvPr>
          <p:cNvSpPr txBox="1"/>
          <p:nvPr userDrawn="1"/>
        </p:nvSpPr>
        <p:spPr>
          <a:xfrm>
            <a:off x="1471025" y="5978199"/>
            <a:ext cx="784189" cy="738664"/>
          </a:xfrm>
          <a:prstGeom prst="rect">
            <a:avLst/>
          </a:prstGeom>
          <a:noFill/>
        </p:spPr>
        <p:txBody>
          <a:bodyPr wrap="none" rtlCol="0">
            <a:spAutoFit/>
          </a:bodyPr>
          <a:lstStyle/>
          <a:p>
            <a:r>
              <a:rPr lang="en-LT" sz="4200">
                <a:solidFill>
                  <a:srgbClr val="000000"/>
                </a:solidFill>
              </a:rPr>
              <a:t>04</a:t>
            </a:r>
          </a:p>
        </p:txBody>
      </p:sp>
      <p:sp>
        <p:nvSpPr>
          <p:cNvPr id="21" name="Text Placeholder 28">
            <a:extLst>
              <a:ext uri="{FF2B5EF4-FFF2-40B4-BE49-F238E27FC236}">
                <a16:creationId xmlns:a16="http://schemas.microsoft.com/office/drawing/2014/main" id="{57914EF3-9298-78DE-AA52-CD148E20BB14}"/>
              </a:ext>
            </a:extLst>
          </p:cNvPr>
          <p:cNvSpPr>
            <a:spLocks noGrp="1"/>
          </p:cNvSpPr>
          <p:nvPr>
            <p:ph type="body" sz="quarter" idx="16" hasCustomPrompt="1"/>
          </p:nvPr>
        </p:nvSpPr>
        <p:spPr>
          <a:xfrm>
            <a:off x="1471025" y="7120929"/>
            <a:ext cx="7048230" cy="1539210"/>
          </a:xfrm>
        </p:spPr>
        <p:txBody>
          <a:bodyPr anchor="t">
            <a:normAutofit/>
          </a:bodyPr>
          <a:lstStyle>
            <a:lvl1pPr marL="0" indent="0">
              <a:lnSpc>
                <a:spcPct val="100000"/>
              </a:lnSpc>
              <a:buFontTx/>
              <a:buNone/>
              <a:defRPr sz="2100"/>
            </a:lvl1pPr>
            <a:lvl2pPr marL="685800" indent="0">
              <a:lnSpc>
                <a:spcPct val="100000"/>
              </a:lnSpc>
              <a:buFontTx/>
              <a:buNone/>
              <a:defRPr/>
            </a:lvl2pPr>
            <a:lvl3pPr marL="1371600" indent="0">
              <a:lnSpc>
                <a:spcPct val="100000"/>
              </a:lnSpc>
              <a:buFontTx/>
              <a:buNone/>
              <a:defRPr/>
            </a:lvl3pPr>
            <a:lvl4pPr marL="2057400" indent="0">
              <a:lnSpc>
                <a:spcPct val="100000"/>
              </a:lnSpc>
              <a:buFontTx/>
              <a:buNone/>
              <a:defRPr/>
            </a:lvl4pPr>
            <a:lvl5pPr marL="2743200" indent="0">
              <a:lnSpc>
                <a:spcPct val="100000"/>
              </a:lnSpc>
              <a:buFontTx/>
              <a:buNone/>
              <a:defRPr/>
            </a:lvl5pPr>
          </a:lstStyle>
          <a:p>
            <a:pPr lvl="0"/>
            <a:r>
              <a:rPr lang="en-GB"/>
              <a:t>Add text here</a:t>
            </a:r>
            <a:endParaRPr lang="en-LT"/>
          </a:p>
        </p:txBody>
      </p:sp>
      <p:sp>
        <p:nvSpPr>
          <p:cNvPr id="22" name="TextBox 21">
            <a:extLst>
              <a:ext uri="{FF2B5EF4-FFF2-40B4-BE49-F238E27FC236}">
                <a16:creationId xmlns:a16="http://schemas.microsoft.com/office/drawing/2014/main" id="{8720226B-1F56-9750-7B21-9B692006954C}"/>
              </a:ext>
            </a:extLst>
          </p:cNvPr>
          <p:cNvSpPr txBox="1"/>
          <p:nvPr userDrawn="1"/>
        </p:nvSpPr>
        <p:spPr>
          <a:xfrm>
            <a:off x="9615433" y="5978199"/>
            <a:ext cx="784189" cy="738664"/>
          </a:xfrm>
          <a:prstGeom prst="rect">
            <a:avLst/>
          </a:prstGeom>
          <a:noFill/>
        </p:spPr>
        <p:txBody>
          <a:bodyPr wrap="none" rtlCol="0">
            <a:spAutoFit/>
          </a:bodyPr>
          <a:lstStyle/>
          <a:p>
            <a:r>
              <a:rPr lang="en-LT" sz="4200">
                <a:solidFill>
                  <a:srgbClr val="000000"/>
                </a:solidFill>
              </a:rPr>
              <a:t>05</a:t>
            </a:r>
          </a:p>
        </p:txBody>
      </p:sp>
      <p:sp>
        <p:nvSpPr>
          <p:cNvPr id="23" name="Text Placeholder 28">
            <a:extLst>
              <a:ext uri="{FF2B5EF4-FFF2-40B4-BE49-F238E27FC236}">
                <a16:creationId xmlns:a16="http://schemas.microsoft.com/office/drawing/2014/main" id="{32290FAD-0A4E-E985-6720-32D31AD9C2C6}"/>
              </a:ext>
            </a:extLst>
          </p:cNvPr>
          <p:cNvSpPr>
            <a:spLocks noGrp="1"/>
          </p:cNvSpPr>
          <p:nvPr>
            <p:ph type="body" sz="quarter" idx="17" hasCustomPrompt="1"/>
          </p:nvPr>
        </p:nvSpPr>
        <p:spPr>
          <a:xfrm>
            <a:off x="9615432" y="7120929"/>
            <a:ext cx="7048230" cy="1539210"/>
          </a:xfrm>
        </p:spPr>
        <p:txBody>
          <a:bodyPr anchor="t">
            <a:normAutofit/>
          </a:bodyPr>
          <a:lstStyle>
            <a:lvl1pPr marL="0" indent="0">
              <a:lnSpc>
                <a:spcPct val="100000"/>
              </a:lnSpc>
              <a:buFontTx/>
              <a:buNone/>
              <a:defRPr sz="2100"/>
            </a:lvl1pPr>
            <a:lvl2pPr marL="685800" indent="0">
              <a:lnSpc>
                <a:spcPct val="100000"/>
              </a:lnSpc>
              <a:buFontTx/>
              <a:buNone/>
              <a:defRPr/>
            </a:lvl2pPr>
            <a:lvl3pPr marL="1371600" indent="0">
              <a:lnSpc>
                <a:spcPct val="100000"/>
              </a:lnSpc>
              <a:buFontTx/>
              <a:buNone/>
              <a:defRPr/>
            </a:lvl3pPr>
            <a:lvl4pPr marL="2057400" indent="0">
              <a:lnSpc>
                <a:spcPct val="100000"/>
              </a:lnSpc>
              <a:buFontTx/>
              <a:buNone/>
              <a:defRPr/>
            </a:lvl4pPr>
            <a:lvl5pPr marL="2743200" indent="0">
              <a:lnSpc>
                <a:spcPct val="100000"/>
              </a:lnSpc>
              <a:buFontTx/>
              <a:buNone/>
              <a:defRPr/>
            </a:lvl5pPr>
          </a:lstStyle>
          <a:p>
            <a:pPr lvl="0"/>
            <a:r>
              <a:rPr lang="en-GB"/>
              <a:t>Add text here</a:t>
            </a:r>
            <a:endParaRPr lang="en-LT"/>
          </a:p>
        </p:txBody>
      </p:sp>
    </p:spTree>
    <p:extLst>
      <p:ext uri="{BB962C8B-B14F-4D97-AF65-F5344CB8AC3E}">
        <p14:creationId xmlns:p14="http://schemas.microsoft.com/office/powerpoint/2010/main" val="1115329491"/>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_8 block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C38AC0-34C5-4CA2-1D92-FD397901FC09}"/>
              </a:ext>
            </a:extLst>
          </p:cNvPr>
          <p:cNvSpPr>
            <a:spLocks noGrp="1"/>
          </p:cNvSpPr>
          <p:nvPr>
            <p:ph type="title"/>
          </p:nvPr>
        </p:nvSpPr>
        <p:spPr/>
        <p:txBody>
          <a:bodyPr/>
          <a:lstStyle/>
          <a:p>
            <a:r>
              <a:rPr lang="en-US"/>
              <a:t>Click to edit Master title style</a:t>
            </a:r>
            <a:endParaRPr lang="en-GB"/>
          </a:p>
        </p:txBody>
      </p:sp>
      <p:sp>
        <p:nvSpPr>
          <p:cNvPr id="3" name="Slide Number Placeholder 2">
            <a:extLst>
              <a:ext uri="{FF2B5EF4-FFF2-40B4-BE49-F238E27FC236}">
                <a16:creationId xmlns:a16="http://schemas.microsoft.com/office/drawing/2014/main" id="{86032B03-6E7A-4A2D-80F1-21B5FA060A92}"/>
              </a:ext>
            </a:extLst>
          </p:cNvPr>
          <p:cNvSpPr>
            <a:spLocks noGrp="1"/>
          </p:cNvSpPr>
          <p:nvPr>
            <p:ph type="sldNum" sz="quarter" idx="10"/>
          </p:nvPr>
        </p:nvSpPr>
        <p:spPr/>
        <p:txBody>
          <a:bodyPr/>
          <a:lstStyle/>
          <a:p>
            <a:fld id="{B7BD53AE-7240-4391-874D-1B91F412B7AB}" type="slidenum">
              <a:rPr lang="en-US" smtClean="0"/>
              <a:t>‹#›</a:t>
            </a:fld>
            <a:endParaRPr lang="en-US"/>
          </a:p>
        </p:txBody>
      </p:sp>
      <p:sp>
        <p:nvSpPr>
          <p:cNvPr id="4" name="Rectangle: Rounded Corners 41">
            <a:extLst>
              <a:ext uri="{FF2B5EF4-FFF2-40B4-BE49-F238E27FC236}">
                <a16:creationId xmlns:a16="http://schemas.microsoft.com/office/drawing/2014/main" id="{4EF02BA2-F04F-40B2-3202-C8F5A2C0916E}"/>
              </a:ext>
            </a:extLst>
          </p:cNvPr>
          <p:cNvSpPr/>
          <p:nvPr userDrawn="1"/>
        </p:nvSpPr>
        <p:spPr>
          <a:xfrm>
            <a:off x="1172108" y="2244405"/>
            <a:ext cx="3895224" cy="3272220"/>
          </a:xfrm>
          <a:prstGeom prst="roundRect">
            <a:avLst>
              <a:gd name="adj" fmla="val 2221"/>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p>
        </p:txBody>
      </p:sp>
      <p:sp>
        <p:nvSpPr>
          <p:cNvPr id="5" name="Rectangle: Rounded Corners 29">
            <a:extLst>
              <a:ext uri="{FF2B5EF4-FFF2-40B4-BE49-F238E27FC236}">
                <a16:creationId xmlns:a16="http://schemas.microsoft.com/office/drawing/2014/main" id="{A02B553E-D571-ECEE-27C9-323272332CFA}"/>
              </a:ext>
            </a:extLst>
          </p:cNvPr>
          <p:cNvSpPr/>
          <p:nvPr userDrawn="1"/>
        </p:nvSpPr>
        <p:spPr>
          <a:xfrm>
            <a:off x="5184717" y="2267000"/>
            <a:ext cx="3895224" cy="3272220"/>
          </a:xfrm>
          <a:prstGeom prst="roundRect">
            <a:avLst>
              <a:gd name="adj" fmla="val 2221"/>
            </a:avLst>
          </a:prstGeom>
          <a:solidFill>
            <a:srgbClr val="B2B7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920"/>
              </a:lnSpc>
            </a:pPr>
            <a:endParaRPr lang="en-US" sz="4050">
              <a:solidFill>
                <a:srgbClr val="000000"/>
              </a:solidFill>
            </a:endParaRPr>
          </a:p>
        </p:txBody>
      </p:sp>
      <p:sp>
        <p:nvSpPr>
          <p:cNvPr id="6" name="Rectangle: Rounded Corners 36">
            <a:extLst>
              <a:ext uri="{FF2B5EF4-FFF2-40B4-BE49-F238E27FC236}">
                <a16:creationId xmlns:a16="http://schemas.microsoft.com/office/drawing/2014/main" id="{05E121E3-1818-1765-7F10-1B5C0B6234B5}"/>
              </a:ext>
            </a:extLst>
          </p:cNvPr>
          <p:cNvSpPr/>
          <p:nvPr userDrawn="1"/>
        </p:nvSpPr>
        <p:spPr>
          <a:xfrm>
            <a:off x="5184717" y="5700068"/>
            <a:ext cx="3895224" cy="3272220"/>
          </a:xfrm>
          <a:prstGeom prst="roundRect">
            <a:avLst>
              <a:gd name="adj" fmla="val 2221"/>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920"/>
              </a:lnSpc>
            </a:pPr>
            <a:endParaRPr lang="en-US" sz="4050">
              <a:solidFill>
                <a:srgbClr val="000000"/>
              </a:solidFill>
            </a:endParaRPr>
          </a:p>
        </p:txBody>
      </p:sp>
      <p:sp>
        <p:nvSpPr>
          <p:cNvPr id="7" name="Rectangle: Rounded Corners 30">
            <a:extLst>
              <a:ext uri="{FF2B5EF4-FFF2-40B4-BE49-F238E27FC236}">
                <a16:creationId xmlns:a16="http://schemas.microsoft.com/office/drawing/2014/main" id="{C01C7796-C653-17D2-9BFE-4ABD8A7FC3D7}"/>
              </a:ext>
            </a:extLst>
          </p:cNvPr>
          <p:cNvSpPr/>
          <p:nvPr userDrawn="1"/>
        </p:nvSpPr>
        <p:spPr>
          <a:xfrm>
            <a:off x="9197327" y="2267000"/>
            <a:ext cx="3895224" cy="3272220"/>
          </a:xfrm>
          <a:prstGeom prst="roundRect">
            <a:avLst>
              <a:gd name="adj" fmla="val 2221"/>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920"/>
              </a:lnSpc>
            </a:pPr>
            <a:endParaRPr lang="en-US" sz="4050">
              <a:solidFill>
                <a:srgbClr val="000000"/>
              </a:solidFill>
            </a:endParaRPr>
          </a:p>
        </p:txBody>
      </p:sp>
      <p:sp>
        <p:nvSpPr>
          <p:cNvPr id="8" name="Rectangle: Rounded Corners 39">
            <a:extLst>
              <a:ext uri="{FF2B5EF4-FFF2-40B4-BE49-F238E27FC236}">
                <a16:creationId xmlns:a16="http://schemas.microsoft.com/office/drawing/2014/main" id="{451C2359-C98A-1BF8-4017-076A9E0F78A4}"/>
              </a:ext>
            </a:extLst>
          </p:cNvPr>
          <p:cNvSpPr/>
          <p:nvPr userDrawn="1"/>
        </p:nvSpPr>
        <p:spPr>
          <a:xfrm>
            <a:off x="1172108" y="5700068"/>
            <a:ext cx="3895224" cy="3272220"/>
          </a:xfrm>
          <a:prstGeom prst="roundRect">
            <a:avLst>
              <a:gd name="adj" fmla="val 2221"/>
            </a:avLst>
          </a:prstGeom>
          <a:solidFill>
            <a:srgbClr val="2EF2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920"/>
              </a:lnSpc>
            </a:pPr>
            <a:endParaRPr lang="en-US" sz="4050">
              <a:solidFill>
                <a:srgbClr val="000000"/>
              </a:solidFill>
            </a:endParaRPr>
          </a:p>
        </p:txBody>
      </p:sp>
      <p:sp>
        <p:nvSpPr>
          <p:cNvPr id="9" name="Rectangle: Rounded Corners 37">
            <a:extLst>
              <a:ext uri="{FF2B5EF4-FFF2-40B4-BE49-F238E27FC236}">
                <a16:creationId xmlns:a16="http://schemas.microsoft.com/office/drawing/2014/main" id="{23AD7C1C-5B64-BA38-9678-7CFEA9B8F98C}"/>
              </a:ext>
            </a:extLst>
          </p:cNvPr>
          <p:cNvSpPr/>
          <p:nvPr userDrawn="1"/>
        </p:nvSpPr>
        <p:spPr>
          <a:xfrm>
            <a:off x="9197327" y="5700068"/>
            <a:ext cx="3895224" cy="3272220"/>
          </a:xfrm>
          <a:prstGeom prst="roundRect">
            <a:avLst>
              <a:gd name="adj" fmla="val 2221"/>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920"/>
              </a:lnSpc>
            </a:pPr>
            <a:endParaRPr lang="en-US" sz="4050">
              <a:solidFill>
                <a:srgbClr val="000000"/>
              </a:solidFill>
            </a:endParaRPr>
          </a:p>
        </p:txBody>
      </p:sp>
      <p:sp>
        <p:nvSpPr>
          <p:cNvPr id="10" name="Rectangle: Rounded Corners 38">
            <a:extLst>
              <a:ext uri="{FF2B5EF4-FFF2-40B4-BE49-F238E27FC236}">
                <a16:creationId xmlns:a16="http://schemas.microsoft.com/office/drawing/2014/main" id="{C0C41CC9-1927-7BC4-5B1E-4AA8AE7F5847}"/>
              </a:ext>
            </a:extLst>
          </p:cNvPr>
          <p:cNvSpPr/>
          <p:nvPr userDrawn="1"/>
        </p:nvSpPr>
        <p:spPr>
          <a:xfrm>
            <a:off x="13209935" y="5700068"/>
            <a:ext cx="3895224" cy="3272220"/>
          </a:xfrm>
          <a:prstGeom prst="roundRect">
            <a:avLst>
              <a:gd name="adj" fmla="val 2221"/>
            </a:avLst>
          </a:prstGeom>
          <a:solidFill>
            <a:srgbClr val="B2B7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920"/>
              </a:lnSpc>
            </a:pPr>
            <a:endParaRPr lang="en-US" sz="4050">
              <a:solidFill>
                <a:srgbClr val="000000"/>
              </a:solidFill>
            </a:endParaRPr>
          </a:p>
        </p:txBody>
      </p:sp>
      <p:sp>
        <p:nvSpPr>
          <p:cNvPr id="11" name="Rectangle: Rounded Corners 31">
            <a:extLst>
              <a:ext uri="{FF2B5EF4-FFF2-40B4-BE49-F238E27FC236}">
                <a16:creationId xmlns:a16="http://schemas.microsoft.com/office/drawing/2014/main" id="{85D1C6AC-4B27-915E-93D4-EE7AB6783E78}"/>
              </a:ext>
            </a:extLst>
          </p:cNvPr>
          <p:cNvSpPr/>
          <p:nvPr userDrawn="1"/>
        </p:nvSpPr>
        <p:spPr>
          <a:xfrm>
            <a:off x="13209935" y="2267000"/>
            <a:ext cx="3895224" cy="3272220"/>
          </a:xfrm>
          <a:prstGeom prst="roundRect">
            <a:avLst>
              <a:gd name="adj" fmla="val 2221"/>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920"/>
              </a:lnSpc>
            </a:pPr>
            <a:endParaRPr lang="en-US" sz="4050">
              <a:solidFill>
                <a:srgbClr val="000000"/>
              </a:solidFill>
            </a:endParaRPr>
          </a:p>
        </p:txBody>
      </p:sp>
      <p:sp>
        <p:nvSpPr>
          <p:cNvPr id="13" name="Text Placeholder 28">
            <a:extLst>
              <a:ext uri="{FF2B5EF4-FFF2-40B4-BE49-F238E27FC236}">
                <a16:creationId xmlns:a16="http://schemas.microsoft.com/office/drawing/2014/main" id="{618ED7FE-5E75-306A-9A94-1A48D1CDC2C2}"/>
              </a:ext>
            </a:extLst>
          </p:cNvPr>
          <p:cNvSpPr>
            <a:spLocks noGrp="1"/>
          </p:cNvSpPr>
          <p:nvPr>
            <p:ph type="body" sz="quarter" idx="12" hasCustomPrompt="1"/>
          </p:nvPr>
        </p:nvSpPr>
        <p:spPr>
          <a:xfrm>
            <a:off x="1471025" y="3424740"/>
            <a:ext cx="3308279" cy="1733985"/>
          </a:xfrm>
        </p:spPr>
        <p:txBody>
          <a:bodyPr anchor="t">
            <a:normAutofit/>
          </a:bodyPr>
          <a:lstStyle>
            <a:lvl1pPr marL="0" indent="0">
              <a:lnSpc>
                <a:spcPct val="100000"/>
              </a:lnSpc>
              <a:buFontTx/>
              <a:buNone/>
              <a:defRPr sz="2100"/>
            </a:lvl1pPr>
            <a:lvl2pPr marL="685800" indent="0">
              <a:lnSpc>
                <a:spcPct val="100000"/>
              </a:lnSpc>
              <a:buFontTx/>
              <a:buNone/>
              <a:defRPr/>
            </a:lvl2pPr>
            <a:lvl3pPr marL="1371600" indent="0">
              <a:lnSpc>
                <a:spcPct val="100000"/>
              </a:lnSpc>
              <a:buFontTx/>
              <a:buNone/>
              <a:defRPr/>
            </a:lvl3pPr>
            <a:lvl4pPr marL="2057400" indent="0">
              <a:lnSpc>
                <a:spcPct val="100000"/>
              </a:lnSpc>
              <a:buFontTx/>
              <a:buNone/>
              <a:defRPr/>
            </a:lvl4pPr>
            <a:lvl5pPr marL="2743200" indent="0">
              <a:lnSpc>
                <a:spcPct val="100000"/>
              </a:lnSpc>
              <a:buFontTx/>
              <a:buNone/>
              <a:defRPr/>
            </a:lvl5pPr>
          </a:lstStyle>
          <a:p>
            <a:pPr lvl="0"/>
            <a:r>
              <a:rPr lang="en-GB"/>
              <a:t>Add text here</a:t>
            </a:r>
            <a:endParaRPr lang="en-LT"/>
          </a:p>
        </p:txBody>
      </p:sp>
      <p:sp>
        <p:nvSpPr>
          <p:cNvPr id="15" name="Text Placeholder 28">
            <a:extLst>
              <a:ext uri="{FF2B5EF4-FFF2-40B4-BE49-F238E27FC236}">
                <a16:creationId xmlns:a16="http://schemas.microsoft.com/office/drawing/2014/main" id="{7F96D671-40E2-EDCD-211A-7D808D21B9F1}"/>
              </a:ext>
            </a:extLst>
          </p:cNvPr>
          <p:cNvSpPr>
            <a:spLocks noGrp="1"/>
          </p:cNvSpPr>
          <p:nvPr>
            <p:ph type="body" sz="quarter" idx="13" hasCustomPrompt="1"/>
          </p:nvPr>
        </p:nvSpPr>
        <p:spPr>
          <a:xfrm>
            <a:off x="5492114" y="3424740"/>
            <a:ext cx="3308279" cy="1733985"/>
          </a:xfrm>
        </p:spPr>
        <p:txBody>
          <a:bodyPr anchor="t">
            <a:normAutofit/>
          </a:bodyPr>
          <a:lstStyle>
            <a:lvl1pPr marL="0" indent="0">
              <a:lnSpc>
                <a:spcPct val="100000"/>
              </a:lnSpc>
              <a:buFontTx/>
              <a:buNone/>
              <a:defRPr sz="2100"/>
            </a:lvl1pPr>
            <a:lvl2pPr marL="685800" indent="0">
              <a:lnSpc>
                <a:spcPct val="100000"/>
              </a:lnSpc>
              <a:buFontTx/>
              <a:buNone/>
              <a:defRPr/>
            </a:lvl2pPr>
            <a:lvl3pPr marL="1371600" indent="0">
              <a:lnSpc>
                <a:spcPct val="100000"/>
              </a:lnSpc>
              <a:buFontTx/>
              <a:buNone/>
              <a:defRPr/>
            </a:lvl3pPr>
            <a:lvl4pPr marL="2057400" indent="0">
              <a:lnSpc>
                <a:spcPct val="100000"/>
              </a:lnSpc>
              <a:buFontTx/>
              <a:buNone/>
              <a:defRPr/>
            </a:lvl4pPr>
            <a:lvl5pPr marL="2743200" indent="0">
              <a:lnSpc>
                <a:spcPct val="100000"/>
              </a:lnSpc>
              <a:buFontTx/>
              <a:buNone/>
              <a:defRPr/>
            </a:lvl5pPr>
          </a:lstStyle>
          <a:p>
            <a:pPr lvl="0"/>
            <a:r>
              <a:rPr lang="en-GB"/>
              <a:t>Add text here</a:t>
            </a:r>
            <a:endParaRPr lang="en-LT"/>
          </a:p>
        </p:txBody>
      </p:sp>
      <p:sp>
        <p:nvSpPr>
          <p:cNvPr id="17" name="Text Placeholder 28">
            <a:extLst>
              <a:ext uri="{FF2B5EF4-FFF2-40B4-BE49-F238E27FC236}">
                <a16:creationId xmlns:a16="http://schemas.microsoft.com/office/drawing/2014/main" id="{6420A0DE-2AFA-D08E-BC3E-42B761E6A362}"/>
              </a:ext>
            </a:extLst>
          </p:cNvPr>
          <p:cNvSpPr>
            <a:spLocks noGrp="1"/>
          </p:cNvSpPr>
          <p:nvPr>
            <p:ph type="body" sz="quarter" idx="14" hasCustomPrompt="1"/>
          </p:nvPr>
        </p:nvSpPr>
        <p:spPr>
          <a:xfrm>
            <a:off x="9487645" y="3424740"/>
            <a:ext cx="3308279" cy="1733985"/>
          </a:xfrm>
        </p:spPr>
        <p:txBody>
          <a:bodyPr anchor="t">
            <a:normAutofit/>
          </a:bodyPr>
          <a:lstStyle>
            <a:lvl1pPr marL="0" indent="0">
              <a:lnSpc>
                <a:spcPct val="100000"/>
              </a:lnSpc>
              <a:buFontTx/>
              <a:buNone/>
              <a:defRPr sz="2100"/>
            </a:lvl1pPr>
            <a:lvl2pPr marL="685800" indent="0">
              <a:lnSpc>
                <a:spcPct val="100000"/>
              </a:lnSpc>
              <a:buFontTx/>
              <a:buNone/>
              <a:defRPr/>
            </a:lvl2pPr>
            <a:lvl3pPr marL="1371600" indent="0">
              <a:lnSpc>
                <a:spcPct val="100000"/>
              </a:lnSpc>
              <a:buFontTx/>
              <a:buNone/>
              <a:defRPr/>
            </a:lvl3pPr>
            <a:lvl4pPr marL="2057400" indent="0">
              <a:lnSpc>
                <a:spcPct val="100000"/>
              </a:lnSpc>
              <a:buFontTx/>
              <a:buNone/>
              <a:defRPr/>
            </a:lvl4pPr>
            <a:lvl5pPr marL="2743200" indent="0">
              <a:lnSpc>
                <a:spcPct val="100000"/>
              </a:lnSpc>
              <a:buFontTx/>
              <a:buNone/>
              <a:defRPr/>
            </a:lvl5pPr>
          </a:lstStyle>
          <a:p>
            <a:pPr lvl="0"/>
            <a:r>
              <a:rPr lang="en-GB"/>
              <a:t>Add text here</a:t>
            </a:r>
            <a:endParaRPr lang="en-LT"/>
          </a:p>
        </p:txBody>
      </p:sp>
      <p:sp>
        <p:nvSpPr>
          <p:cNvPr id="19" name="Text Placeholder 28">
            <a:extLst>
              <a:ext uri="{FF2B5EF4-FFF2-40B4-BE49-F238E27FC236}">
                <a16:creationId xmlns:a16="http://schemas.microsoft.com/office/drawing/2014/main" id="{AD6D88B6-1F71-AAED-03B4-E85451E74DF9}"/>
              </a:ext>
            </a:extLst>
          </p:cNvPr>
          <p:cNvSpPr>
            <a:spLocks noGrp="1"/>
          </p:cNvSpPr>
          <p:nvPr>
            <p:ph type="body" sz="quarter" idx="15" hasCustomPrompt="1"/>
          </p:nvPr>
        </p:nvSpPr>
        <p:spPr>
          <a:xfrm>
            <a:off x="13483174" y="3424740"/>
            <a:ext cx="3308279" cy="1733985"/>
          </a:xfrm>
        </p:spPr>
        <p:txBody>
          <a:bodyPr anchor="t">
            <a:normAutofit/>
          </a:bodyPr>
          <a:lstStyle>
            <a:lvl1pPr marL="0" indent="0">
              <a:lnSpc>
                <a:spcPct val="100000"/>
              </a:lnSpc>
              <a:buFontTx/>
              <a:buNone/>
              <a:defRPr sz="2100"/>
            </a:lvl1pPr>
            <a:lvl2pPr marL="685800" indent="0">
              <a:lnSpc>
                <a:spcPct val="100000"/>
              </a:lnSpc>
              <a:buFontTx/>
              <a:buNone/>
              <a:defRPr/>
            </a:lvl2pPr>
            <a:lvl3pPr marL="1371600" indent="0">
              <a:lnSpc>
                <a:spcPct val="100000"/>
              </a:lnSpc>
              <a:buFontTx/>
              <a:buNone/>
              <a:defRPr/>
            </a:lvl3pPr>
            <a:lvl4pPr marL="2057400" indent="0">
              <a:lnSpc>
                <a:spcPct val="100000"/>
              </a:lnSpc>
              <a:buFontTx/>
              <a:buNone/>
              <a:defRPr/>
            </a:lvl4pPr>
            <a:lvl5pPr marL="2743200" indent="0">
              <a:lnSpc>
                <a:spcPct val="100000"/>
              </a:lnSpc>
              <a:buFontTx/>
              <a:buNone/>
              <a:defRPr/>
            </a:lvl5pPr>
          </a:lstStyle>
          <a:p>
            <a:pPr lvl="0"/>
            <a:r>
              <a:rPr lang="en-GB"/>
              <a:t>Add text here</a:t>
            </a:r>
            <a:endParaRPr lang="en-LT"/>
          </a:p>
        </p:txBody>
      </p:sp>
      <p:sp>
        <p:nvSpPr>
          <p:cNvPr id="21" name="Text Placeholder 28">
            <a:extLst>
              <a:ext uri="{FF2B5EF4-FFF2-40B4-BE49-F238E27FC236}">
                <a16:creationId xmlns:a16="http://schemas.microsoft.com/office/drawing/2014/main" id="{57914EF3-9298-78DE-AA52-CD148E20BB14}"/>
              </a:ext>
            </a:extLst>
          </p:cNvPr>
          <p:cNvSpPr>
            <a:spLocks noGrp="1"/>
          </p:cNvSpPr>
          <p:nvPr>
            <p:ph type="body" sz="quarter" idx="16" hasCustomPrompt="1"/>
          </p:nvPr>
        </p:nvSpPr>
        <p:spPr>
          <a:xfrm>
            <a:off x="1471025" y="6926154"/>
            <a:ext cx="3308279" cy="1733985"/>
          </a:xfrm>
        </p:spPr>
        <p:txBody>
          <a:bodyPr anchor="t">
            <a:normAutofit/>
          </a:bodyPr>
          <a:lstStyle>
            <a:lvl1pPr marL="0" indent="0">
              <a:lnSpc>
                <a:spcPct val="100000"/>
              </a:lnSpc>
              <a:buFontTx/>
              <a:buNone/>
              <a:defRPr sz="2100"/>
            </a:lvl1pPr>
            <a:lvl2pPr marL="685800" indent="0">
              <a:lnSpc>
                <a:spcPct val="100000"/>
              </a:lnSpc>
              <a:buFontTx/>
              <a:buNone/>
              <a:defRPr/>
            </a:lvl2pPr>
            <a:lvl3pPr marL="1371600" indent="0">
              <a:lnSpc>
                <a:spcPct val="100000"/>
              </a:lnSpc>
              <a:buFontTx/>
              <a:buNone/>
              <a:defRPr/>
            </a:lvl3pPr>
            <a:lvl4pPr marL="2057400" indent="0">
              <a:lnSpc>
                <a:spcPct val="100000"/>
              </a:lnSpc>
              <a:buFontTx/>
              <a:buNone/>
              <a:defRPr/>
            </a:lvl4pPr>
            <a:lvl5pPr marL="2743200" indent="0">
              <a:lnSpc>
                <a:spcPct val="100000"/>
              </a:lnSpc>
              <a:buFontTx/>
              <a:buNone/>
              <a:defRPr/>
            </a:lvl5pPr>
          </a:lstStyle>
          <a:p>
            <a:pPr lvl="0"/>
            <a:r>
              <a:rPr lang="en-GB"/>
              <a:t>Add text here</a:t>
            </a:r>
            <a:endParaRPr lang="en-LT"/>
          </a:p>
        </p:txBody>
      </p:sp>
      <p:sp>
        <p:nvSpPr>
          <p:cNvPr id="23" name="Text Placeholder 28">
            <a:extLst>
              <a:ext uri="{FF2B5EF4-FFF2-40B4-BE49-F238E27FC236}">
                <a16:creationId xmlns:a16="http://schemas.microsoft.com/office/drawing/2014/main" id="{32290FAD-0A4E-E985-6720-32D31AD9C2C6}"/>
              </a:ext>
            </a:extLst>
          </p:cNvPr>
          <p:cNvSpPr>
            <a:spLocks noGrp="1"/>
          </p:cNvSpPr>
          <p:nvPr>
            <p:ph type="body" sz="quarter" idx="17" hasCustomPrompt="1"/>
          </p:nvPr>
        </p:nvSpPr>
        <p:spPr>
          <a:xfrm>
            <a:off x="5492114" y="6926154"/>
            <a:ext cx="3308279" cy="1733985"/>
          </a:xfrm>
        </p:spPr>
        <p:txBody>
          <a:bodyPr anchor="t">
            <a:normAutofit/>
          </a:bodyPr>
          <a:lstStyle>
            <a:lvl1pPr marL="0" indent="0">
              <a:lnSpc>
                <a:spcPct val="100000"/>
              </a:lnSpc>
              <a:buFontTx/>
              <a:buNone/>
              <a:defRPr sz="2100"/>
            </a:lvl1pPr>
            <a:lvl2pPr marL="685800" indent="0">
              <a:lnSpc>
                <a:spcPct val="100000"/>
              </a:lnSpc>
              <a:buFontTx/>
              <a:buNone/>
              <a:defRPr/>
            </a:lvl2pPr>
            <a:lvl3pPr marL="1371600" indent="0">
              <a:lnSpc>
                <a:spcPct val="100000"/>
              </a:lnSpc>
              <a:buFontTx/>
              <a:buNone/>
              <a:defRPr/>
            </a:lvl3pPr>
            <a:lvl4pPr marL="2057400" indent="0">
              <a:lnSpc>
                <a:spcPct val="100000"/>
              </a:lnSpc>
              <a:buFontTx/>
              <a:buNone/>
              <a:defRPr/>
            </a:lvl4pPr>
            <a:lvl5pPr marL="2743200" indent="0">
              <a:lnSpc>
                <a:spcPct val="100000"/>
              </a:lnSpc>
              <a:buFontTx/>
              <a:buNone/>
              <a:defRPr/>
            </a:lvl5pPr>
          </a:lstStyle>
          <a:p>
            <a:pPr lvl="0"/>
            <a:r>
              <a:rPr lang="en-GB"/>
              <a:t>Add text here</a:t>
            </a:r>
            <a:endParaRPr lang="en-LT"/>
          </a:p>
        </p:txBody>
      </p:sp>
      <p:sp>
        <p:nvSpPr>
          <p:cNvPr id="25" name="Text Placeholder 28">
            <a:extLst>
              <a:ext uri="{FF2B5EF4-FFF2-40B4-BE49-F238E27FC236}">
                <a16:creationId xmlns:a16="http://schemas.microsoft.com/office/drawing/2014/main" id="{03953ED4-1541-FB6A-9179-6BA279391ED8}"/>
              </a:ext>
            </a:extLst>
          </p:cNvPr>
          <p:cNvSpPr>
            <a:spLocks noGrp="1"/>
          </p:cNvSpPr>
          <p:nvPr>
            <p:ph type="body" sz="quarter" idx="18" hasCustomPrompt="1"/>
          </p:nvPr>
        </p:nvSpPr>
        <p:spPr>
          <a:xfrm>
            <a:off x="9487645" y="6926154"/>
            <a:ext cx="3308279" cy="1733985"/>
          </a:xfrm>
        </p:spPr>
        <p:txBody>
          <a:bodyPr anchor="t">
            <a:normAutofit/>
          </a:bodyPr>
          <a:lstStyle>
            <a:lvl1pPr marL="0" indent="0">
              <a:lnSpc>
                <a:spcPct val="100000"/>
              </a:lnSpc>
              <a:buFontTx/>
              <a:buNone/>
              <a:defRPr sz="2100"/>
            </a:lvl1pPr>
            <a:lvl2pPr marL="685800" indent="0">
              <a:lnSpc>
                <a:spcPct val="100000"/>
              </a:lnSpc>
              <a:buFontTx/>
              <a:buNone/>
              <a:defRPr/>
            </a:lvl2pPr>
            <a:lvl3pPr marL="1371600" indent="0">
              <a:lnSpc>
                <a:spcPct val="100000"/>
              </a:lnSpc>
              <a:buFontTx/>
              <a:buNone/>
              <a:defRPr/>
            </a:lvl3pPr>
            <a:lvl4pPr marL="2057400" indent="0">
              <a:lnSpc>
                <a:spcPct val="100000"/>
              </a:lnSpc>
              <a:buFontTx/>
              <a:buNone/>
              <a:defRPr/>
            </a:lvl4pPr>
            <a:lvl5pPr marL="2743200" indent="0">
              <a:lnSpc>
                <a:spcPct val="100000"/>
              </a:lnSpc>
              <a:buFontTx/>
              <a:buNone/>
              <a:defRPr/>
            </a:lvl5pPr>
          </a:lstStyle>
          <a:p>
            <a:pPr lvl="0"/>
            <a:r>
              <a:rPr lang="en-GB"/>
              <a:t>Add text here</a:t>
            </a:r>
            <a:endParaRPr lang="en-LT"/>
          </a:p>
        </p:txBody>
      </p:sp>
      <p:sp>
        <p:nvSpPr>
          <p:cNvPr id="27" name="Text Placeholder 28">
            <a:extLst>
              <a:ext uri="{FF2B5EF4-FFF2-40B4-BE49-F238E27FC236}">
                <a16:creationId xmlns:a16="http://schemas.microsoft.com/office/drawing/2014/main" id="{1CF083DF-B991-DF8C-E303-3A59D7AF1453}"/>
              </a:ext>
            </a:extLst>
          </p:cNvPr>
          <p:cNvSpPr>
            <a:spLocks noGrp="1"/>
          </p:cNvSpPr>
          <p:nvPr>
            <p:ph type="body" sz="quarter" idx="19" hasCustomPrompt="1"/>
          </p:nvPr>
        </p:nvSpPr>
        <p:spPr>
          <a:xfrm>
            <a:off x="13483174" y="6926154"/>
            <a:ext cx="3308279" cy="1733985"/>
          </a:xfrm>
        </p:spPr>
        <p:txBody>
          <a:bodyPr anchor="t">
            <a:normAutofit/>
          </a:bodyPr>
          <a:lstStyle>
            <a:lvl1pPr marL="0" indent="0">
              <a:lnSpc>
                <a:spcPct val="100000"/>
              </a:lnSpc>
              <a:buFontTx/>
              <a:buNone/>
              <a:defRPr sz="2100"/>
            </a:lvl1pPr>
            <a:lvl2pPr marL="685800" indent="0">
              <a:lnSpc>
                <a:spcPct val="100000"/>
              </a:lnSpc>
              <a:buFontTx/>
              <a:buNone/>
              <a:defRPr/>
            </a:lvl2pPr>
            <a:lvl3pPr marL="1371600" indent="0">
              <a:lnSpc>
                <a:spcPct val="100000"/>
              </a:lnSpc>
              <a:buFontTx/>
              <a:buNone/>
              <a:defRPr/>
            </a:lvl3pPr>
            <a:lvl4pPr marL="2057400" indent="0">
              <a:lnSpc>
                <a:spcPct val="100000"/>
              </a:lnSpc>
              <a:buFontTx/>
              <a:buNone/>
              <a:defRPr/>
            </a:lvl4pPr>
            <a:lvl5pPr marL="2743200" indent="0">
              <a:lnSpc>
                <a:spcPct val="100000"/>
              </a:lnSpc>
              <a:buFontTx/>
              <a:buNone/>
              <a:defRPr/>
            </a:lvl5pPr>
          </a:lstStyle>
          <a:p>
            <a:pPr lvl="0"/>
            <a:r>
              <a:rPr lang="en-GB"/>
              <a:t>Add text here</a:t>
            </a:r>
            <a:endParaRPr lang="en-LT"/>
          </a:p>
        </p:txBody>
      </p:sp>
      <p:sp>
        <p:nvSpPr>
          <p:cNvPr id="28" name="Text Placeholder 28">
            <a:extLst>
              <a:ext uri="{FF2B5EF4-FFF2-40B4-BE49-F238E27FC236}">
                <a16:creationId xmlns:a16="http://schemas.microsoft.com/office/drawing/2014/main" id="{678BD773-3B84-72DC-9F0B-0626D144A93E}"/>
              </a:ext>
            </a:extLst>
          </p:cNvPr>
          <p:cNvSpPr>
            <a:spLocks noGrp="1"/>
          </p:cNvSpPr>
          <p:nvPr>
            <p:ph type="body" sz="quarter" idx="20" hasCustomPrompt="1"/>
          </p:nvPr>
        </p:nvSpPr>
        <p:spPr>
          <a:xfrm>
            <a:off x="1471025" y="2697728"/>
            <a:ext cx="3308279" cy="468467"/>
          </a:xfrm>
        </p:spPr>
        <p:txBody>
          <a:bodyPr anchor="t">
            <a:normAutofit/>
          </a:bodyPr>
          <a:lstStyle>
            <a:lvl1pPr marL="0" indent="0">
              <a:lnSpc>
                <a:spcPct val="100000"/>
              </a:lnSpc>
              <a:buFontTx/>
              <a:buNone/>
              <a:defRPr sz="2100" b="1"/>
            </a:lvl1pPr>
            <a:lvl2pPr marL="685800" indent="0">
              <a:lnSpc>
                <a:spcPct val="100000"/>
              </a:lnSpc>
              <a:buFontTx/>
              <a:buNone/>
              <a:defRPr/>
            </a:lvl2pPr>
            <a:lvl3pPr marL="1371600" indent="0">
              <a:lnSpc>
                <a:spcPct val="100000"/>
              </a:lnSpc>
              <a:buFontTx/>
              <a:buNone/>
              <a:defRPr/>
            </a:lvl3pPr>
            <a:lvl4pPr marL="2057400" indent="0">
              <a:lnSpc>
                <a:spcPct val="100000"/>
              </a:lnSpc>
              <a:buFontTx/>
              <a:buNone/>
              <a:defRPr/>
            </a:lvl4pPr>
            <a:lvl5pPr marL="2743200" indent="0">
              <a:lnSpc>
                <a:spcPct val="100000"/>
              </a:lnSpc>
              <a:buFontTx/>
              <a:buNone/>
              <a:defRPr/>
            </a:lvl5pPr>
          </a:lstStyle>
          <a:p>
            <a:pPr lvl="0"/>
            <a:r>
              <a:rPr lang="en-GB"/>
              <a:t>Add title here</a:t>
            </a:r>
            <a:endParaRPr lang="en-LT"/>
          </a:p>
        </p:txBody>
      </p:sp>
      <p:sp>
        <p:nvSpPr>
          <p:cNvPr id="29" name="Text Placeholder 28">
            <a:extLst>
              <a:ext uri="{FF2B5EF4-FFF2-40B4-BE49-F238E27FC236}">
                <a16:creationId xmlns:a16="http://schemas.microsoft.com/office/drawing/2014/main" id="{025B1145-EF30-4E1C-8CCB-AA906D0B0E0E}"/>
              </a:ext>
            </a:extLst>
          </p:cNvPr>
          <p:cNvSpPr>
            <a:spLocks noGrp="1"/>
          </p:cNvSpPr>
          <p:nvPr>
            <p:ph type="body" sz="quarter" idx="21" hasCustomPrompt="1"/>
          </p:nvPr>
        </p:nvSpPr>
        <p:spPr>
          <a:xfrm>
            <a:off x="5475076" y="2697728"/>
            <a:ext cx="3308279" cy="468467"/>
          </a:xfrm>
        </p:spPr>
        <p:txBody>
          <a:bodyPr anchor="t">
            <a:normAutofit/>
          </a:bodyPr>
          <a:lstStyle>
            <a:lvl1pPr marL="0" indent="0">
              <a:lnSpc>
                <a:spcPct val="100000"/>
              </a:lnSpc>
              <a:buFontTx/>
              <a:buNone/>
              <a:defRPr sz="2100" b="1"/>
            </a:lvl1pPr>
            <a:lvl2pPr marL="685800" indent="0">
              <a:lnSpc>
                <a:spcPct val="100000"/>
              </a:lnSpc>
              <a:buFontTx/>
              <a:buNone/>
              <a:defRPr/>
            </a:lvl2pPr>
            <a:lvl3pPr marL="1371600" indent="0">
              <a:lnSpc>
                <a:spcPct val="100000"/>
              </a:lnSpc>
              <a:buFontTx/>
              <a:buNone/>
              <a:defRPr/>
            </a:lvl3pPr>
            <a:lvl4pPr marL="2057400" indent="0">
              <a:lnSpc>
                <a:spcPct val="100000"/>
              </a:lnSpc>
              <a:buFontTx/>
              <a:buNone/>
              <a:defRPr/>
            </a:lvl4pPr>
            <a:lvl5pPr marL="2743200" indent="0">
              <a:lnSpc>
                <a:spcPct val="100000"/>
              </a:lnSpc>
              <a:buFontTx/>
              <a:buNone/>
              <a:defRPr/>
            </a:lvl5pPr>
          </a:lstStyle>
          <a:p>
            <a:pPr lvl="0"/>
            <a:r>
              <a:rPr lang="en-GB"/>
              <a:t>Add title here</a:t>
            </a:r>
            <a:endParaRPr lang="en-LT"/>
          </a:p>
        </p:txBody>
      </p:sp>
      <p:sp>
        <p:nvSpPr>
          <p:cNvPr id="30" name="Text Placeholder 28">
            <a:extLst>
              <a:ext uri="{FF2B5EF4-FFF2-40B4-BE49-F238E27FC236}">
                <a16:creationId xmlns:a16="http://schemas.microsoft.com/office/drawing/2014/main" id="{B656D00D-AFEC-8456-79D9-606C4D1CA2BE}"/>
              </a:ext>
            </a:extLst>
          </p:cNvPr>
          <p:cNvSpPr>
            <a:spLocks noGrp="1"/>
          </p:cNvSpPr>
          <p:nvPr>
            <p:ph type="body" sz="quarter" idx="22" hasCustomPrompt="1"/>
          </p:nvPr>
        </p:nvSpPr>
        <p:spPr>
          <a:xfrm>
            <a:off x="9470606" y="2697728"/>
            <a:ext cx="3308279" cy="468467"/>
          </a:xfrm>
        </p:spPr>
        <p:txBody>
          <a:bodyPr anchor="t">
            <a:normAutofit/>
          </a:bodyPr>
          <a:lstStyle>
            <a:lvl1pPr marL="0" indent="0">
              <a:lnSpc>
                <a:spcPct val="100000"/>
              </a:lnSpc>
              <a:buFontTx/>
              <a:buNone/>
              <a:defRPr sz="2100" b="1"/>
            </a:lvl1pPr>
            <a:lvl2pPr marL="685800" indent="0">
              <a:lnSpc>
                <a:spcPct val="100000"/>
              </a:lnSpc>
              <a:buFontTx/>
              <a:buNone/>
              <a:defRPr/>
            </a:lvl2pPr>
            <a:lvl3pPr marL="1371600" indent="0">
              <a:lnSpc>
                <a:spcPct val="100000"/>
              </a:lnSpc>
              <a:buFontTx/>
              <a:buNone/>
              <a:defRPr/>
            </a:lvl3pPr>
            <a:lvl4pPr marL="2057400" indent="0">
              <a:lnSpc>
                <a:spcPct val="100000"/>
              </a:lnSpc>
              <a:buFontTx/>
              <a:buNone/>
              <a:defRPr/>
            </a:lvl4pPr>
            <a:lvl5pPr marL="2743200" indent="0">
              <a:lnSpc>
                <a:spcPct val="100000"/>
              </a:lnSpc>
              <a:buFontTx/>
              <a:buNone/>
              <a:defRPr/>
            </a:lvl5pPr>
          </a:lstStyle>
          <a:p>
            <a:pPr lvl="0"/>
            <a:r>
              <a:rPr lang="en-GB"/>
              <a:t>Add title here</a:t>
            </a:r>
            <a:endParaRPr lang="en-LT"/>
          </a:p>
        </p:txBody>
      </p:sp>
      <p:sp>
        <p:nvSpPr>
          <p:cNvPr id="31" name="Text Placeholder 28">
            <a:extLst>
              <a:ext uri="{FF2B5EF4-FFF2-40B4-BE49-F238E27FC236}">
                <a16:creationId xmlns:a16="http://schemas.microsoft.com/office/drawing/2014/main" id="{808E9F65-5DA9-0D80-D95B-2F59EEF67B71}"/>
              </a:ext>
            </a:extLst>
          </p:cNvPr>
          <p:cNvSpPr>
            <a:spLocks noGrp="1"/>
          </p:cNvSpPr>
          <p:nvPr>
            <p:ph type="body" sz="quarter" idx="23" hasCustomPrompt="1"/>
          </p:nvPr>
        </p:nvSpPr>
        <p:spPr>
          <a:xfrm>
            <a:off x="13474655" y="2697728"/>
            <a:ext cx="3308279" cy="468467"/>
          </a:xfrm>
        </p:spPr>
        <p:txBody>
          <a:bodyPr anchor="t">
            <a:normAutofit/>
          </a:bodyPr>
          <a:lstStyle>
            <a:lvl1pPr marL="0" indent="0">
              <a:lnSpc>
                <a:spcPct val="100000"/>
              </a:lnSpc>
              <a:buFontTx/>
              <a:buNone/>
              <a:defRPr sz="2100" b="1"/>
            </a:lvl1pPr>
            <a:lvl2pPr marL="685800" indent="0">
              <a:lnSpc>
                <a:spcPct val="100000"/>
              </a:lnSpc>
              <a:buFontTx/>
              <a:buNone/>
              <a:defRPr/>
            </a:lvl2pPr>
            <a:lvl3pPr marL="1371600" indent="0">
              <a:lnSpc>
                <a:spcPct val="100000"/>
              </a:lnSpc>
              <a:buFontTx/>
              <a:buNone/>
              <a:defRPr/>
            </a:lvl3pPr>
            <a:lvl4pPr marL="2057400" indent="0">
              <a:lnSpc>
                <a:spcPct val="100000"/>
              </a:lnSpc>
              <a:buFontTx/>
              <a:buNone/>
              <a:defRPr/>
            </a:lvl4pPr>
            <a:lvl5pPr marL="2743200" indent="0">
              <a:lnSpc>
                <a:spcPct val="100000"/>
              </a:lnSpc>
              <a:buFontTx/>
              <a:buNone/>
              <a:defRPr/>
            </a:lvl5pPr>
          </a:lstStyle>
          <a:p>
            <a:pPr lvl="0"/>
            <a:r>
              <a:rPr lang="en-GB"/>
              <a:t>Add title here</a:t>
            </a:r>
            <a:endParaRPr lang="en-LT"/>
          </a:p>
        </p:txBody>
      </p:sp>
      <p:sp>
        <p:nvSpPr>
          <p:cNvPr id="32" name="Text Placeholder 28">
            <a:extLst>
              <a:ext uri="{FF2B5EF4-FFF2-40B4-BE49-F238E27FC236}">
                <a16:creationId xmlns:a16="http://schemas.microsoft.com/office/drawing/2014/main" id="{E312BC71-92DB-A6E9-55F0-F57825CC8982}"/>
              </a:ext>
            </a:extLst>
          </p:cNvPr>
          <p:cNvSpPr>
            <a:spLocks noGrp="1"/>
          </p:cNvSpPr>
          <p:nvPr>
            <p:ph type="body" sz="quarter" idx="24" hasCustomPrompt="1"/>
          </p:nvPr>
        </p:nvSpPr>
        <p:spPr>
          <a:xfrm>
            <a:off x="1471025" y="6139508"/>
            <a:ext cx="3308279" cy="468467"/>
          </a:xfrm>
        </p:spPr>
        <p:txBody>
          <a:bodyPr anchor="t">
            <a:normAutofit/>
          </a:bodyPr>
          <a:lstStyle>
            <a:lvl1pPr marL="0" indent="0">
              <a:lnSpc>
                <a:spcPct val="100000"/>
              </a:lnSpc>
              <a:buFontTx/>
              <a:buNone/>
              <a:defRPr sz="2100" b="1"/>
            </a:lvl1pPr>
            <a:lvl2pPr marL="685800" indent="0">
              <a:lnSpc>
                <a:spcPct val="100000"/>
              </a:lnSpc>
              <a:buFontTx/>
              <a:buNone/>
              <a:defRPr/>
            </a:lvl2pPr>
            <a:lvl3pPr marL="1371600" indent="0">
              <a:lnSpc>
                <a:spcPct val="100000"/>
              </a:lnSpc>
              <a:buFontTx/>
              <a:buNone/>
              <a:defRPr/>
            </a:lvl3pPr>
            <a:lvl4pPr marL="2057400" indent="0">
              <a:lnSpc>
                <a:spcPct val="100000"/>
              </a:lnSpc>
              <a:buFontTx/>
              <a:buNone/>
              <a:defRPr/>
            </a:lvl4pPr>
            <a:lvl5pPr marL="2743200" indent="0">
              <a:lnSpc>
                <a:spcPct val="100000"/>
              </a:lnSpc>
              <a:buFontTx/>
              <a:buNone/>
              <a:defRPr/>
            </a:lvl5pPr>
          </a:lstStyle>
          <a:p>
            <a:pPr lvl="0"/>
            <a:r>
              <a:rPr lang="en-GB"/>
              <a:t>Add title here</a:t>
            </a:r>
            <a:endParaRPr lang="en-LT"/>
          </a:p>
        </p:txBody>
      </p:sp>
      <p:sp>
        <p:nvSpPr>
          <p:cNvPr id="33" name="Text Placeholder 28">
            <a:extLst>
              <a:ext uri="{FF2B5EF4-FFF2-40B4-BE49-F238E27FC236}">
                <a16:creationId xmlns:a16="http://schemas.microsoft.com/office/drawing/2014/main" id="{D8E92C10-D9D7-831D-9CE1-1298CF40BD79}"/>
              </a:ext>
            </a:extLst>
          </p:cNvPr>
          <p:cNvSpPr>
            <a:spLocks noGrp="1"/>
          </p:cNvSpPr>
          <p:nvPr>
            <p:ph type="body" sz="quarter" idx="25" hasCustomPrompt="1"/>
          </p:nvPr>
        </p:nvSpPr>
        <p:spPr>
          <a:xfrm>
            <a:off x="5475076" y="6139508"/>
            <a:ext cx="3308279" cy="468467"/>
          </a:xfrm>
        </p:spPr>
        <p:txBody>
          <a:bodyPr anchor="t">
            <a:normAutofit/>
          </a:bodyPr>
          <a:lstStyle>
            <a:lvl1pPr marL="0" indent="0">
              <a:lnSpc>
                <a:spcPct val="100000"/>
              </a:lnSpc>
              <a:buFontTx/>
              <a:buNone/>
              <a:defRPr sz="2100" b="1"/>
            </a:lvl1pPr>
            <a:lvl2pPr marL="685800" indent="0">
              <a:lnSpc>
                <a:spcPct val="100000"/>
              </a:lnSpc>
              <a:buFontTx/>
              <a:buNone/>
              <a:defRPr/>
            </a:lvl2pPr>
            <a:lvl3pPr marL="1371600" indent="0">
              <a:lnSpc>
                <a:spcPct val="100000"/>
              </a:lnSpc>
              <a:buFontTx/>
              <a:buNone/>
              <a:defRPr/>
            </a:lvl3pPr>
            <a:lvl4pPr marL="2057400" indent="0">
              <a:lnSpc>
                <a:spcPct val="100000"/>
              </a:lnSpc>
              <a:buFontTx/>
              <a:buNone/>
              <a:defRPr/>
            </a:lvl4pPr>
            <a:lvl5pPr marL="2743200" indent="0">
              <a:lnSpc>
                <a:spcPct val="100000"/>
              </a:lnSpc>
              <a:buFontTx/>
              <a:buNone/>
              <a:defRPr/>
            </a:lvl5pPr>
          </a:lstStyle>
          <a:p>
            <a:pPr lvl="0"/>
            <a:r>
              <a:rPr lang="en-GB"/>
              <a:t>Add title here</a:t>
            </a:r>
            <a:endParaRPr lang="en-LT"/>
          </a:p>
        </p:txBody>
      </p:sp>
      <p:sp>
        <p:nvSpPr>
          <p:cNvPr id="34" name="Text Placeholder 28">
            <a:extLst>
              <a:ext uri="{FF2B5EF4-FFF2-40B4-BE49-F238E27FC236}">
                <a16:creationId xmlns:a16="http://schemas.microsoft.com/office/drawing/2014/main" id="{00505A22-C00F-69CC-8E49-9963CE6AC8DB}"/>
              </a:ext>
            </a:extLst>
          </p:cNvPr>
          <p:cNvSpPr>
            <a:spLocks noGrp="1"/>
          </p:cNvSpPr>
          <p:nvPr>
            <p:ph type="body" sz="quarter" idx="26" hasCustomPrompt="1"/>
          </p:nvPr>
        </p:nvSpPr>
        <p:spPr>
          <a:xfrm>
            <a:off x="9470606" y="6139508"/>
            <a:ext cx="3308279" cy="468467"/>
          </a:xfrm>
        </p:spPr>
        <p:txBody>
          <a:bodyPr anchor="t">
            <a:normAutofit/>
          </a:bodyPr>
          <a:lstStyle>
            <a:lvl1pPr marL="0" indent="0">
              <a:lnSpc>
                <a:spcPct val="100000"/>
              </a:lnSpc>
              <a:buFontTx/>
              <a:buNone/>
              <a:defRPr sz="2100" b="1"/>
            </a:lvl1pPr>
            <a:lvl2pPr marL="685800" indent="0">
              <a:lnSpc>
                <a:spcPct val="100000"/>
              </a:lnSpc>
              <a:buFontTx/>
              <a:buNone/>
              <a:defRPr/>
            </a:lvl2pPr>
            <a:lvl3pPr marL="1371600" indent="0">
              <a:lnSpc>
                <a:spcPct val="100000"/>
              </a:lnSpc>
              <a:buFontTx/>
              <a:buNone/>
              <a:defRPr/>
            </a:lvl3pPr>
            <a:lvl4pPr marL="2057400" indent="0">
              <a:lnSpc>
                <a:spcPct val="100000"/>
              </a:lnSpc>
              <a:buFontTx/>
              <a:buNone/>
              <a:defRPr/>
            </a:lvl4pPr>
            <a:lvl5pPr marL="2743200" indent="0">
              <a:lnSpc>
                <a:spcPct val="100000"/>
              </a:lnSpc>
              <a:buFontTx/>
              <a:buNone/>
              <a:defRPr/>
            </a:lvl5pPr>
          </a:lstStyle>
          <a:p>
            <a:pPr lvl="0"/>
            <a:r>
              <a:rPr lang="en-GB"/>
              <a:t>Add title here</a:t>
            </a:r>
            <a:endParaRPr lang="en-LT"/>
          </a:p>
        </p:txBody>
      </p:sp>
      <p:sp>
        <p:nvSpPr>
          <p:cNvPr id="35" name="Text Placeholder 28">
            <a:extLst>
              <a:ext uri="{FF2B5EF4-FFF2-40B4-BE49-F238E27FC236}">
                <a16:creationId xmlns:a16="http://schemas.microsoft.com/office/drawing/2014/main" id="{FED66EDC-5CC0-C6D2-6909-E22549389385}"/>
              </a:ext>
            </a:extLst>
          </p:cNvPr>
          <p:cNvSpPr>
            <a:spLocks noGrp="1"/>
          </p:cNvSpPr>
          <p:nvPr>
            <p:ph type="body" sz="quarter" idx="27" hasCustomPrompt="1"/>
          </p:nvPr>
        </p:nvSpPr>
        <p:spPr>
          <a:xfrm>
            <a:off x="13474655" y="6139508"/>
            <a:ext cx="3308279" cy="468467"/>
          </a:xfrm>
        </p:spPr>
        <p:txBody>
          <a:bodyPr anchor="t">
            <a:normAutofit/>
          </a:bodyPr>
          <a:lstStyle>
            <a:lvl1pPr marL="0" indent="0">
              <a:lnSpc>
                <a:spcPct val="100000"/>
              </a:lnSpc>
              <a:buFontTx/>
              <a:buNone/>
              <a:defRPr sz="2100" b="1"/>
            </a:lvl1pPr>
            <a:lvl2pPr marL="685800" indent="0">
              <a:lnSpc>
                <a:spcPct val="100000"/>
              </a:lnSpc>
              <a:buFontTx/>
              <a:buNone/>
              <a:defRPr/>
            </a:lvl2pPr>
            <a:lvl3pPr marL="1371600" indent="0">
              <a:lnSpc>
                <a:spcPct val="100000"/>
              </a:lnSpc>
              <a:buFontTx/>
              <a:buNone/>
              <a:defRPr/>
            </a:lvl3pPr>
            <a:lvl4pPr marL="2057400" indent="0">
              <a:lnSpc>
                <a:spcPct val="100000"/>
              </a:lnSpc>
              <a:buFontTx/>
              <a:buNone/>
              <a:defRPr/>
            </a:lvl4pPr>
            <a:lvl5pPr marL="2743200" indent="0">
              <a:lnSpc>
                <a:spcPct val="100000"/>
              </a:lnSpc>
              <a:buFontTx/>
              <a:buNone/>
              <a:defRPr/>
            </a:lvl5pPr>
          </a:lstStyle>
          <a:p>
            <a:pPr lvl="0"/>
            <a:r>
              <a:rPr lang="en-GB"/>
              <a:t>Add title here</a:t>
            </a:r>
            <a:endParaRPr lang="en-LT"/>
          </a:p>
        </p:txBody>
      </p:sp>
    </p:spTree>
    <p:extLst>
      <p:ext uri="{BB962C8B-B14F-4D97-AF65-F5344CB8AC3E}">
        <p14:creationId xmlns:p14="http://schemas.microsoft.com/office/powerpoint/2010/main" val="1830001251"/>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_6 block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C38AC0-34C5-4CA2-1D92-FD397901FC09}"/>
              </a:ext>
            </a:extLst>
          </p:cNvPr>
          <p:cNvSpPr>
            <a:spLocks noGrp="1"/>
          </p:cNvSpPr>
          <p:nvPr>
            <p:ph type="title"/>
          </p:nvPr>
        </p:nvSpPr>
        <p:spPr/>
        <p:txBody>
          <a:bodyPr/>
          <a:lstStyle/>
          <a:p>
            <a:r>
              <a:rPr lang="en-US"/>
              <a:t>Click to edit Master title style</a:t>
            </a:r>
            <a:endParaRPr lang="en-GB"/>
          </a:p>
        </p:txBody>
      </p:sp>
      <p:sp>
        <p:nvSpPr>
          <p:cNvPr id="3" name="Slide Number Placeholder 2">
            <a:extLst>
              <a:ext uri="{FF2B5EF4-FFF2-40B4-BE49-F238E27FC236}">
                <a16:creationId xmlns:a16="http://schemas.microsoft.com/office/drawing/2014/main" id="{86032B03-6E7A-4A2D-80F1-21B5FA060A92}"/>
              </a:ext>
            </a:extLst>
          </p:cNvPr>
          <p:cNvSpPr>
            <a:spLocks noGrp="1"/>
          </p:cNvSpPr>
          <p:nvPr>
            <p:ph type="sldNum" sz="quarter" idx="10"/>
          </p:nvPr>
        </p:nvSpPr>
        <p:spPr/>
        <p:txBody>
          <a:bodyPr/>
          <a:lstStyle/>
          <a:p>
            <a:fld id="{B7BD53AE-7240-4391-874D-1B91F412B7AB}" type="slidenum">
              <a:rPr lang="en-US" smtClean="0"/>
              <a:t>‹#›</a:t>
            </a:fld>
            <a:endParaRPr lang="en-US"/>
          </a:p>
        </p:txBody>
      </p:sp>
      <p:sp>
        <p:nvSpPr>
          <p:cNvPr id="4" name="Rectangle: Rounded Corners 41">
            <a:extLst>
              <a:ext uri="{FF2B5EF4-FFF2-40B4-BE49-F238E27FC236}">
                <a16:creationId xmlns:a16="http://schemas.microsoft.com/office/drawing/2014/main" id="{4EF02BA2-F04F-40B2-3202-C8F5A2C0916E}"/>
              </a:ext>
            </a:extLst>
          </p:cNvPr>
          <p:cNvSpPr/>
          <p:nvPr userDrawn="1"/>
        </p:nvSpPr>
        <p:spPr>
          <a:xfrm>
            <a:off x="1172107" y="2244405"/>
            <a:ext cx="5182088" cy="3272220"/>
          </a:xfrm>
          <a:prstGeom prst="roundRect">
            <a:avLst>
              <a:gd name="adj" fmla="val 2221"/>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p>
        </p:txBody>
      </p:sp>
      <p:sp>
        <p:nvSpPr>
          <p:cNvPr id="5" name="Rectangle: Rounded Corners 29">
            <a:extLst>
              <a:ext uri="{FF2B5EF4-FFF2-40B4-BE49-F238E27FC236}">
                <a16:creationId xmlns:a16="http://schemas.microsoft.com/office/drawing/2014/main" id="{A02B553E-D571-ECEE-27C9-323272332CFA}"/>
              </a:ext>
            </a:extLst>
          </p:cNvPr>
          <p:cNvSpPr/>
          <p:nvPr userDrawn="1"/>
        </p:nvSpPr>
        <p:spPr>
          <a:xfrm>
            <a:off x="6510359" y="2267000"/>
            <a:ext cx="5182088" cy="3272220"/>
          </a:xfrm>
          <a:prstGeom prst="roundRect">
            <a:avLst>
              <a:gd name="adj" fmla="val 2221"/>
            </a:avLst>
          </a:prstGeom>
          <a:solidFill>
            <a:srgbClr val="B2B7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920"/>
              </a:lnSpc>
            </a:pPr>
            <a:endParaRPr lang="en-US" sz="4050">
              <a:solidFill>
                <a:srgbClr val="000000"/>
              </a:solidFill>
            </a:endParaRPr>
          </a:p>
        </p:txBody>
      </p:sp>
      <p:sp>
        <p:nvSpPr>
          <p:cNvPr id="6" name="Rectangle: Rounded Corners 36">
            <a:extLst>
              <a:ext uri="{FF2B5EF4-FFF2-40B4-BE49-F238E27FC236}">
                <a16:creationId xmlns:a16="http://schemas.microsoft.com/office/drawing/2014/main" id="{05E121E3-1818-1765-7F10-1B5C0B6234B5}"/>
              </a:ext>
            </a:extLst>
          </p:cNvPr>
          <p:cNvSpPr/>
          <p:nvPr userDrawn="1"/>
        </p:nvSpPr>
        <p:spPr>
          <a:xfrm>
            <a:off x="6510359" y="5700068"/>
            <a:ext cx="5182088" cy="3272220"/>
          </a:xfrm>
          <a:prstGeom prst="roundRect">
            <a:avLst>
              <a:gd name="adj" fmla="val 2221"/>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920"/>
              </a:lnSpc>
            </a:pPr>
            <a:endParaRPr lang="en-US" sz="4050">
              <a:solidFill>
                <a:srgbClr val="000000"/>
              </a:solidFill>
            </a:endParaRPr>
          </a:p>
        </p:txBody>
      </p:sp>
      <p:sp>
        <p:nvSpPr>
          <p:cNvPr id="7" name="Rectangle: Rounded Corners 30">
            <a:extLst>
              <a:ext uri="{FF2B5EF4-FFF2-40B4-BE49-F238E27FC236}">
                <a16:creationId xmlns:a16="http://schemas.microsoft.com/office/drawing/2014/main" id="{C01C7796-C653-17D2-9BFE-4ABD8A7FC3D7}"/>
              </a:ext>
            </a:extLst>
          </p:cNvPr>
          <p:cNvSpPr/>
          <p:nvPr userDrawn="1"/>
        </p:nvSpPr>
        <p:spPr>
          <a:xfrm>
            <a:off x="11848612" y="2267000"/>
            <a:ext cx="5182088" cy="3272220"/>
          </a:xfrm>
          <a:prstGeom prst="roundRect">
            <a:avLst>
              <a:gd name="adj" fmla="val 2221"/>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920"/>
              </a:lnSpc>
            </a:pPr>
            <a:endParaRPr lang="en-US" sz="4050">
              <a:solidFill>
                <a:srgbClr val="000000"/>
              </a:solidFill>
            </a:endParaRPr>
          </a:p>
        </p:txBody>
      </p:sp>
      <p:sp>
        <p:nvSpPr>
          <p:cNvPr id="8" name="Rectangle: Rounded Corners 39">
            <a:extLst>
              <a:ext uri="{FF2B5EF4-FFF2-40B4-BE49-F238E27FC236}">
                <a16:creationId xmlns:a16="http://schemas.microsoft.com/office/drawing/2014/main" id="{451C2359-C98A-1BF8-4017-076A9E0F78A4}"/>
              </a:ext>
            </a:extLst>
          </p:cNvPr>
          <p:cNvSpPr/>
          <p:nvPr userDrawn="1"/>
        </p:nvSpPr>
        <p:spPr>
          <a:xfrm>
            <a:off x="1172107" y="5700068"/>
            <a:ext cx="5182088" cy="3272220"/>
          </a:xfrm>
          <a:prstGeom prst="roundRect">
            <a:avLst>
              <a:gd name="adj" fmla="val 2221"/>
            </a:avLst>
          </a:prstGeom>
          <a:solidFill>
            <a:srgbClr val="2EF2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920"/>
              </a:lnSpc>
            </a:pPr>
            <a:endParaRPr lang="en-US" sz="4050">
              <a:solidFill>
                <a:srgbClr val="000000"/>
              </a:solidFill>
            </a:endParaRPr>
          </a:p>
        </p:txBody>
      </p:sp>
      <p:sp>
        <p:nvSpPr>
          <p:cNvPr id="9" name="Rectangle: Rounded Corners 37">
            <a:extLst>
              <a:ext uri="{FF2B5EF4-FFF2-40B4-BE49-F238E27FC236}">
                <a16:creationId xmlns:a16="http://schemas.microsoft.com/office/drawing/2014/main" id="{23AD7C1C-5B64-BA38-9678-7CFEA9B8F98C}"/>
              </a:ext>
            </a:extLst>
          </p:cNvPr>
          <p:cNvSpPr/>
          <p:nvPr userDrawn="1"/>
        </p:nvSpPr>
        <p:spPr>
          <a:xfrm>
            <a:off x="11848612" y="5700068"/>
            <a:ext cx="5182088" cy="3272220"/>
          </a:xfrm>
          <a:prstGeom prst="roundRect">
            <a:avLst>
              <a:gd name="adj" fmla="val 2221"/>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920"/>
              </a:lnSpc>
            </a:pPr>
            <a:endParaRPr lang="en-US" sz="4050">
              <a:solidFill>
                <a:srgbClr val="000000"/>
              </a:solidFill>
            </a:endParaRPr>
          </a:p>
        </p:txBody>
      </p:sp>
      <p:sp>
        <p:nvSpPr>
          <p:cNvPr id="13" name="Text Placeholder 28">
            <a:extLst>
              <a:ext uri="{FF2B5EF4-FFF2-40B4-BE49-F238E27FC236}">
                <a16:creationId xmlns:a16="http://schemas.microsoft.com/office/drawing/2014/main" id="{618ED7FE-5E75-306A-9A94-1A48D1CDC2C2}"/>
              </a:ext>
            </a:extLst>
          </p:cNvPr>
          <p:cNvSpPr>
            <a:spLocks noGrp="1"/>
          </p:cNvSpPr>
          <p:nvPr>
            <p:ph type="body" sz="quarter" idx="12" hasCustomPrompt="1"/>
          </p:nvPr>
        </p:nvSpPr>
        <p:spPr>
          <a:xfrm>
            <a:off x="1471025" y="3424740"/>
            <a:ext cx="4577646" cy="1733985"/>
          </a:xfrm>
        </p:spPr>
        <p:txBody>
          <a:bodyPr anchor="t">
            <a:normAutofit/>
          </a:bodyPr>
          <a:lstStyle>
            <a:lvl1pPr marL="0" indent="0">
              <a:lnSpc>
                <a:spcPct val="100000"/>
              </a:lnSpc>
              <a:buFontTx/>
              <a:buNone/>
              <a:defRPr sz="2100"/>
            </a:lvl1pPr>
            <a:lvl2pPr marL="685800" indent="0">
              <a:lnSpc>
                <a:spcPct val="100000"/>
              </a:lnSpc>
              <a:buFontTx/>
              <a:buNone/>
              <a:defRPr/>
            </a:lvl2pPr>
            <a:lvl3pPr marL="1371600" indent="0">
              <a:lnSpc>
                <a:spcPct val="100000"/>
              </a:lnSpc>
              <a:buFontTx/>
              <a:buNone/>
              <a:defRPr/>
            </a:lvl3pPr>
            <a:lvl4pPr marL="2057400" indent="0">
              <a:lnSpc>
                <a:spcPct val="100000"/>
              </a:lnSpc>
              <a:buFontTx/>
              <a:buNone/>
              <a:defRPr/>
            </a:lvl4pPr>
            <a:lvl5pPr marL="2743200" indent="0">
              <a:lnSpc>
                <a:spcPct val="100000"/>
              </a:lnSpc>
              <a:buFontTx/>
              <a:buNone/>
              <a:defRPr/>
            </a:lvl5pPr>
          </a:lstStyle>
          <a:p>
            <a:pPr lvl="0"/>
            <a:r>
              <a:rPr lang="en-GB"/>
              <a:t>Add text here</a:t>
            </a:r>
            <a:endParaRPr lang="en-LT"/>
          </a:p>
        </p:txBody>
      </p:sp>
      <p:sp>
        <p:nvSpPr>
          <p:cNvPr id="15" name="Text Placeholder 28">
            <a:extLst>
              <a:ext uri="{FF2B5EF4-FFF2-40B4-BE49-F238E27FC236}">
                <a16:creationId xmlns:a16="http://schemas.microsoft.com/office/drawing/2014/main" id="{7F96D671-40E2-EDCD-211A-7D808D21B9F1}"/>
              </a:ext>
            </a:extLst>
          </p:cNvPr>
          <p:cNvSpPr>
            <a:spLocks noGrp="1"/>
          </p:cNvSpPr>
          <p:nvPr>
            <p:ph type="body" sz="quarter" idx="13" hasCustomPrompt="1"/>
          </p:nvPr>
        </p:nvSpPr>
        <p:spPr>
          <a:xfrm>
            <a:off x="6838155" y="3424740"/>
            <a:ext cx="4577646" cy="1733985"/>
          </a:xfrm>
        </p:spPr>
        <p:txBody>
          <a:bodyPr anchor="t">
            <a:normAutofit/>
          </a:bodyPr>
          <a:lstStyle>
            <a:lvl1pPr marL="0" indent="0">
              <a:lnSpc>
                <a:spcPct val="100000"/>
              </a:lnSpc>
              <a:buFontTx/>
              <a:buNone/>
              <a:defRPr sz="2100"/>
            </a:lvl1pPr>
            <a:lvl2pPr marL="685800" indent="0">
              <a:lnSpc>
                <a:spcPct val="100000"/>
              </a:lnSpc>
              <a:buFontTx/>
              <a:buNone/>
              <a:defRPr/>
            </a:lvl2pPr>
            <a:lvl3pPr marL="1371600" indent="0">
              <a:lnSpc>
                <a:spcPct val="100000"/>
              </a:lnSpc>
              <a:buFontTx/>
              <a:buNone/>
              <a:defRPr/>
            </a:lvl3pPr>
            <a:lvl4pPr marL="2057400" indent="0">
              <a:lnSpc>
                <a:spcPct val="100000"/>
              </a:lnSpc>
              <a:buFontTx/>
              <a:buNone/>
              <a:defRPr/>
            </a:lvl4pPr>
            <a:lvl5pPr marL="2743200" indent="0">
              <a:lnSpc>
                <a:spcPct val="100000"/>
              </a:lnSpc>
              <a:buFontTx/>
              <a:buNone/>
              <a:defRPr/>
            </a:lvl5pPr>
          </a:lstStyle>
          <a:p>
            <a:pPr lvl="0"/>
            <a:r>
              <a:rPr lang="en-GB"/>
              <a:t>Add text here</a:t>
            </a:r>
            <a:endParaRPr lang="en-LT"/>
          </a:p>
        </p:txBody>
      </p:sp>
      <p:sp>
        <p:nvSpPr>
          <p:cNvPr id="17" name="Text Placeholder 28">
            <a:extLst>
              <a:ext uri="{FF2B5EF4-FFF2-40B4-BE49-F238E27FC236}">
                <a16:creationId xmlns:a16="http://schemas.microsoft.com/office/drawing/2014/main" id="{6420A0DE-2AFA-D08E-BC3E-42B761E6A362}"/>
              </a:ext>
            </a:extLst>
          </p:cNvPr>
          <p:cNvSpPr>
            <a:spLocks noGrp="1"/>
          </p:cNvSpPr>
          <p:nvPr>
            <p:ph type="body" sz="quarter" idx="14" hasCustomPrompt="1"/>
          </p:nvPr>
        </p:nvSpPr>
        <p:spPr>
          <a:xfrm>
            <a:off x="12179729" y="3424740"/>
            <a:ext cx="4577646" cy="1733985"/>
          </a:xfrm>
        </p:spPr>
        <p:txBody>
          <a:bodyPr anchor="t">
            <a:normAutofit/>
          </a:bodyPr>
          <a:lstStyle>
            <a:lvl1pPr marL="0" indent="0">
              <a:lnSpc>
                <a:spcPct val="100000"/>
              </a:lnSpc>
              <a:buFontTx/>
              <a:buNone/>
              <a:defRPr sz="2100"/>
            </a:lvl1pPr>
            <a:lvl2pPr marL="685800" indent="0">
              <a:lnSpc>
                <a:spcPct val="100000"/>
              </a:lnSpc>
              <a:buFontTx/>
              <a:buNone/>
              <a:defRPr/>
            </a:lvl2pPr>
            <a:lvl3pPr marL="1371600" indent="0">
              <a:lnSpc>
                <a:spcPct val="100000"/>
              </a:lnSpc>
              <a:buFontTx/>
              <a:buNone/>
              <a:defRPr/>
            </a:lvl3pPr>
            <a:lvl4pPr marL="2057400" indent="0">
              <a:lnSpc>
                <a:spcPct val="100000"/>
              </a:lnSpc>
              <a:buFontTx/>
              <a:buNone/>
              <a:defRPr/>
            </a:lvl4pPr>
            <a:lvl5pPr marL="2743200" indent="0">
              <a:lnSpc>
                <a:spcPct val="100000"/>
              </a:lnSpc>
              <a:buFontTx/>
              <a:buNone/>
              <a:defRPr/>
            </a:lvl5pPr>
          </a:lstStyle>
          <a:p>
            <a:pPr lvl="0"/>
            <a:r>
              <a:rPr lang="en-GB"/>
              <a:t>Add text here</a:t>
            </a:r>
            <a:endParaRPr lang="en-LT"/>
          </a:p>
        </p:txBody>
      </p:sp>
      <p:sp>
        <p:nvSpPr>
          <p:cNvPr id="21" name="Text Placeholder 28">
            <a:extLst>
              <a:ext uri="{FF2B5EF4-FFF2-40B4-BE49-F238E27FC236}">
                <a16:creationId xmlns:a16="http://schemas.microsoft.com/office/drawing/2014/main" id="{57914EF3-9298-78DE-AA52-CD148E20BB14}"/>
              </a:ext>
            </a:extLst>
          </p:cNvPr>
          <p:cNvSpPr>
            <a:spLocks noGrp="1"/>
          </p:cNvSpPr>
          <p:nvPr>
            <p:ph type="body" sz="quarter" idx="16" hasCustomPrompt="1"/>
          </p:nvPr>
        </p:nvSpPr>
        <p:spPr>
          <a:xfrm>
            <a:off x="1471025" y="6926154"/>
            <a:ext cx="4577646" cy="1733985"/>
          </a:xfrm>
        </p:spPr>
        <p:txBody>
          <a:bodyPr anchor="t">
            <a:normAutofit/>
          </a:bodyPr>
          <a:lstStyle>
            <a:lvl1pPr marL="0" indent="0">
              <a:lnSpc>
                <a:spcPct val="100000"/>
              </a:lnSpc>
              <a:buFontTx/>
              <a:buNone/>
              <a:defRPr sz="2100"/>
            </a:lvl1pPr>
            <a:lvl2pPr marL="685800" indent="0">
              <a:lnSpc>
                <a:spcPct val="100000"/>
              </a:lnSpc>
              <a:buFontTx/>
              <a:buNone/>
              <a:defRPr/>
            </a:lvl2pPr>
            <a:lvl3pPr marL="1371600" indent="0">
              <a:lnSpc>
                <a:spcPct val="100000"/>
              </a:lnSpc>
              <a:buFontTx/>
              <a:buNone/>
              <a:defRPr/>
            </a:lvl3pPr>
            <a:lvl4pPr marL="2057400" indent="0">
              <a:lnSpc>
                <a:spcPct val="100000"/>
              </a:lnSpc>
              <a:buFontTx/>
              <a:buNone/>
              <a:defRPr/>
            </a:lvl4pPr>
            <a:lvl5pPr marL="2743200" indent="0">
              <a:lnSpc>
                <a:spcPct val="100000"/>
              </a:lnSpc>
              <a:buFontTx/>
              <a:buNone/>
              <a:defRPr/>
            </a:lvl5pPr>
          </a:lstStyle>
          <a:p>
            <a:pPr lvl="0"/>
            <a:r>
              <a:rPr lang="en-GB"/>
              <a:t>Add text here</a:t>
            </a:r>
            <a:endParaRPr lang="en-LT"/>
          </a:p>
        </p:txBody>
      </p:sp>
      <p:sp>
        <p:nvSpPr>
          <p:cNvPr id="23" name="Text Placeholder 28">
            <a:extLst>
              <a:ext uri="{FF2B5EF4-FFF2-40B4-BE49-F238E27FC236}">
                <a16:creationId xmlns:a16="http://schemas.microsoft.com/office/drawing/2014/main" id="{32290FAD-0A4E-E985-6720-32D31AD9C2C6}"/>
              </a:ext>
            </a:extLst>
          </p:cNvPr>
          <p:cNvSpPr>
            <a:spLocks noGrp="1"/>
          </p:cNvSpPr>
          <p:nvPr>
            <p:ph type="body" sz="quarter" idx="17" hasCustomPrompt="1"/>
          </p:nvPr>
        </p:nvSpPr>
        <p:spPr>
          <a:xfrm>
            <a:off x="6838155" y="6926154"/>
            <a:ext cx="4577646" cy="1733985"/>
          </a:xfrm>
        </p:spPr>
        <p:txBody>
          <a:bodyPr anchor="t">
            <a:normAutofit/>
          </a:bodyPr>
          <a:lstStyle>
            <a:lvl1pPr marL="0" indent="0">
              <a:lnSpc>
                <a:spcPct val="100000"/>
              </a:lnSpc>
              <a:buFontTx/>
              <a:buNone/>
              <a:defRPr sz="2100"/>
            </a:lvl1pPr>
            <a:lvl2pPr marL="685800" indent="0">
              <a:lnSpc>
                <a:spcPct val="100000"/>
              </a:lnSpc>
              <a:buFontTx/>
              <a:buNone/>
              <a:defRPr/>
            </a:lvl2pPr>
            <a:lvl3pPr marL="1371600" indent="0">
              <a:lnSpc>
                <a:spcPct val="100000"/>
              </a:lnSpc>
              <a:buFontTx/>
              <a:buNone/>
              <a:defRPr/>
            </a:lvl3pPr>
            <a:lvl4pPr marL="2057400" indent="0">
              <a:lnSpc>
                <a:spcPct val="100000"/>
              </a:lnSpc>
              <a:buFontTx/>
              <a:buNone/>
              <a:defRPr/>
            </a:lvl4pPr>
            <a:lvl5pPr marL="2743200" indent="0">
              <a:lnSpc>
                <a:spcPct val="100000"/>
              </a:lnSpc>
              <a:buFontTx/>
              <a:buNone/>
              <a:defRPr/>
            </a:lvl5pPr>
          </a:lstStyle>
          <a:p>
            <a:pPr lvl="0"/>
            <a:r>
              <a:rPr lang="en-GB"/>
              <a:t>Add text here</a:t>
            </a:r>
            <a:endParaRPr lang="en-LT"/>
          </a:p>
        </p:txBody>
      </p:sp>
      <p:sp>
        <p:nvSpPr>
          <p:cNvPr id="25" name="Text Placeholder 28">
            <a:extLst>
              <a:ext uri="{FF2B5EF4-FFF2-40B4-BE49-F238E27FC236}">
                <a16:creationId xmlns:a16="http://schemas.microsoft.com/office/drawing/2014/main" id="{03953ED4-1541-FB6A-9179-6BA279391ED8}"/>
              </a:ext>
            </a:extLst>
          </p:cNvPr>
          <p:cNvSpPr>
            <a:spLocks noGrp="1"/>
          </p:cNvSpPr>
          <p:nvPr>
            <p:ph type="body" sz="quarter" idx="18" hasCustomPrompt="1"/>
          </p:nvPr>
        </p:nvSpPr>
        <p:spPr>
          <a:xfrm>
            <a:off x="12179729" y="6926154"/>
            <a:ext cx="4577646" cy="1733985"/>
          </a:xfrm>
        </p:spPr>
        <p:txBody>
          <a:bodyPr anchor="t">
            <a:normAutofit/>
          </a:bodyPr>
          <a:lstStyle>
            <a:lvl1pPr marL="0" indent="0">
              <a:lnSpc>
                <a:spcPct val="100000"/>
              </a:lnSpc>
              <a:buFontTx/>
              <a:buNone/>
              <a:defRPr sz="2100"/>
            </a:lvl1pPr>
            <a:lvl2pPr marL="685800" indent="0">
              <a:lnSpc>
                <a:spcPct val="100000"/>
              </a:lnSpc>
              <a:buFontTx/>
              <a:buNone/>
              <a:defRPr/>
            </a:lvl2pPr>
            <a:lvl3pPr marL="1371600" indent="0">
              <a:lnSpc>
                <a:spcPct val="100000"/>
              </a:lnSpc>
              <a:buFontTx/>
              <a:buNone/>
              <a:defRPr/>
            </a:lvl3pPr>
            <a:lvl4pPr marL="2057400" indent="0">
              <a:lnSpc>
                <a:spcPct val="100000"/>
              </a:lnSpc>
              <a:buFontTx/>
              <a:buNone/>
              <a:defRPr/>
            </a:lvl4pPr>
            <a:lvl5pPr marL="2743200" indent="0">
              <a:lnSpc>
                <a:spcPct val="100000"/>
              </a:lnSpc>
              <a:buFontTx/>
              <a:buNone/>
              <a:defRPr/>
            </a:lvl5pPr>
          </a:lstStyle>
          <a:p>
            <a:pPr lvl="0"/>
            <a:r>
              <a:rPr lang="en-GB"/>
              <a:t>Add text here</a:t>
            </a:r>
            <a:endParaRPr lang="en-LT"/>
          </a:p>
        </p:txBody>
      </p:sp>
      <p:sp>
        <p:nvSpPr>
          <p:cNvPr id="10" name="Text Placeholder 28">
            <a:extLst>
              <a:ext uri="{FF2B5EF4-FFF2-40B4-BE49-F238E27FC236}">
                <a16:creationId xmlns:a16="http://schemas.microsoft.com/office/drawing/2014/main" id="{D843A831-1EC5-DD7E-0478-7999F67C2433}"/>
              </a:ext>
            </a:extLst>
          </p:cNvPr>
          <p:cNvSpPr>
            <a:spLocks noGrp="1"/>
          </p:cNvSpPr>
          <p:nvPr>
            <p:ph type="body" sz="quarter" idx="20" hasCustomPrompt="1"/>
          </p:nvPr>
        </p:nvSpPr>
        <p:spPr>
          <a:xfrm>
            <a:off x="1471025" y="2697728"/>
            <a:ext cx="4577646" cy="468467"/>
          </a:xfrm>
        </p:spPr>
        <p:txBody>
          <a:bodyPr anchor="t">
            <a:normAutofit/>
          </a:bodyPr>
          <a:lstStyle>
            <a:lvl1pPr marL="0" indent="0">
              <a:lnSpc>
                <a:spcPct val="100000"/>
              </a:lnSpc>
              <a:buFontTx/>
              <a:buNone/>
              <a:defRPr sz="2100" b="1"/>
            </a:lvl1pPr>
            <a:lvl2pPr marL="685800" indent="0">
              <a:lnSpc>
                <a:spcPct val="100000"/>
              </a:lnSpc>
              <a:buFontTx/>
              <a:buNone/>
              <a:defRPr/>
            </a:lvl2pPr>
            <a:lvl3pPr marL="1371600" indent="0">
              <a:lnSpc>
                <a:spcPct val="100000"/>
              </a:lnSpc>
              <a:buFontTx/>
              <a:buNone/>
              <a:defRPr/>
            </a:lvl3pPr>
            <a:lvl4pPr marL="2057400" indent="0">
              <a:lnSpc>
                <a:spcPct val="100000"/>
              </a:lnSpc>
              <a:buFontTx/>
              <a:buNone/>
              <a:defRPr/>
            </a:lvl4pPr>
            <a:lvl5pPr marL="2743200" indent="0">
              <a:lnSpc>
                <a:spcPct val="100000"/>
              </a:lnSpc>
              <a:buFontTx/>
              <a:buNone/>
              <a:defRPr/>
            </a:lvl5pPr>
          </a:lstStyle>
          <a:p>
            <a:pPr lvl="0"/>
            <a:r>
              <a:rPr lang="en-GB"/>
              <a:t>Add title here</a:t>
            </a:r>
            <a:endParaRPr lang="en-LT"/>
          </a:p>
        </p:txBody>
      </p:sp>
      <p:sp>
        <p:nvSpPr>
          <p:cNvPr id="11" name="Text Placeholder 28">
            <a:extLst>
              <a:ext uri="{FF2B5EF4-FFF2-40B4-BE49-F238E27FC236}">
                <a16:creationId xmlns:a16="http://schemas.microsoft.com/office/drawing/2014/main" id="{0B9858AD-9A85-AEA1-181D-553649723B4F}"/>
              </a:ext>
            </a:extLst>
          </p:cNvPr>
          <p:cNvSpPr>
            <a:spLocks noGrp="1"/>
          </p:cNvSpPr>
          <p:nvPr>
            <p:ph type="body" sz="quarter" idx="24" hasCustomPrompt="1"/>
          </p:nvPr>
        </p:nvSpPr>
        <p:spPr>
          <a:xfrm>
            <a:off x="1471025" y="6139508"/>
            <a:ext cx="4577646" cy="468467"/>
          </a:xfrm>
        </p:spPr>
        <p:txBody>
          <a:bodyPr anchor="t">
            <a:normAutofit/>
          </a:bodyPr>
          <a:lstStyle>
            <a:lvl1pPr marL="0" indent="0">
              <a:lnSpc>
                <a:spcPct val="100000"/>
              </a:lnSpc>
              <a:buFontTx/>
              <a:buNone/>
              <a:defRPr sz="2100" b="1"/>
            </a:lvl1pPr>
            <a:lvl2pPr marL="685800" indent="0">
              <a:lnSpc>
                <a:spcPct val="100000"/>
              </a:lnSpc>
              <a:buFontTx/>
              <a:buNone/>
              <a:defRPr/>
            </a:lvl2pPr>
            <a:lvl3pPr marL="1371600" indent="0">
              <a:lnSpc>
                <a:spcPct val="100000"/>
              </a:lnSpc>
              <a:buFontTx/>
              <a:buNone/>
              <a:defRPr/>
            </a:lvl3pPr>
            <a:lvl4pPr marL="2057400" indent="0">
              <a:lnSpc>
                <a:spcPct val="100000"/>
              </a:lnSpc>
              <a:buFontTx/>
              <a:buNone/>
              <a:defRPr/>
            </a:lvl4pPr>
            <a:lvl5pPr marL="2743200" indent="0">
              <a:lnSpc>
                <a:spcPct val="100000"/>
              </a:lnSpc>
              <a:buFontTx/>
              <a:buNone/>
              <a:defRPr/>
            </a:lvl5pPr>
          </a:lstStyle>
          <a:p>
            <a:pPr lvl="0"/>
            <a:r>
              <a:rPr lang="en-GB"/>
              <a:t>Add title here</a:t>
            </a:r>
            <a:endParaRPr lang="en-LT"/>
          </a:p>
        </p:txBody>
      </p:sp>
      <p:sp>
        <p:nvSpPr>
          <p:cNvPr id="18" name="Text Placeholder 28">
            <a:extLst>
              <a:ext uri="{FF2B5EF4-FFF2-40B4-BE49-F238E27FC236}">
                <a16:creationId xmlns:a16="http://schemas.microsoft.com/office/drawing/2014/main" id="{8D69F5D8-0F6F-FB53-5AD6-EFE79DE6FA65}"/>
              </a:ext>
            </a:extLst>
          </p:cNvPr>
          <p:cNvSpPr>
            <a:spLocks noGrp="1"/>
          </p:cNvSpPr>
          <p:nvPr>
            <p:ph type="body" sz="quarter" idx="25" hasCustomPrompt="1"/>
          </p:nvPr>
        </p:nvSpPr>
        <p:spPr>
          <a:xfrm>
            <a:off x="6812597" y="2697728"/>
            <a:ext cx="4577646" cy="468467"/>
          </a:xfrm>
        </p:spPr>
        <p:txBody>
          <a:bodyPr anchor="t">
            <a:normAutofit/>
          </a:bodyPr>
          <a:lstStyle>
            <a:lvl1pPr marL="0" indent="0">
              <a:lnSpc>
                <a:spcPct val="100000"/>
              </a:lnSpc>
              <a:buFontTx/>
              <a:buNone/>
              <a:defRPr sz="2100" b="1"/>
            </a:lvl1pPr>
            <a:lvl2pPr marL="685800" indent="0">
              <a:lnSpc>
                <a:spcPct val="100000"/>
              </a:lnSpc>
              <a:buFontTx/>
              <a:buNone/>
              <a:defRPr/>
            </a:lvl2pPr>
            <a:lvl3pPr marL="1371600" indent="0">
              <a:lnSpc>
                <a:spcPct val="100000"/>
              </a:lnSpc>
              <a:buFontTx/>
              <a:buNone/>
              <a:defRPr/>
            </a:lvl3pPr>
            <a:lvl4pPr marL="2057400" indent="0">
              <a:lnSpc>
                <a:spcPct val="100000"/>
              </a:lnSpc>
              <a:buFontTx/>
              <a:buNone/>
              <a:defRPr/>
            </a:lvl4pPr>
            <a:lvl5pPr marL="2743200" indent="0">
              <a:lnSpc>
                <a:spcPct val="100000"/>
              </a:lnSpc>
              <a:buFontTx/>
              <a:buNone/>
              <a:defRPr/>
            </a:lvl5pPr>
          </a:lstStyle>
          <a:p>
            <a:pPr lvl="0"/>
            <a:r>
              <a:rPr lang="en-GB"/>
              <a:t>Add title here</a:t>
            </a:r>
            <a:endParaRPr lang="en-LT"/>
          </a:p>
        </p:txBody>
      </p:sp>
      <p:sp>
        <p:nvSpPr>
          <p:cNvPr id="19" name="Text Placeholder 28">
            <a:extLst>
              <a:ext uri="{FF2B5EF4-FFF2-40B4-BE49-F238E27FC236}">
                <a16:creationId xmlns:a16="http://schemas.microsoft.com/office/drawing/2014/main" id="{41D818FA-ABCF-3134-60E6-83D6433EE309}"/>
              </a:ext>
            </a:extLst>
          </p:cNvPr>
          <p:cNvSpPr>
            <a:spLocks noGrp="1"/>
          </p:cNvSpPr>
          <p:nvPr>
            <p:ph type="body" sz="quarter" idx="26" hasCustomPrompt="1"/>
          </p:nvPr>
        </p:nvSpPr>
        <p:spPr>
          <a:xfrm>
            <a:off x="6812597" y="6139508"/>
            <a:ext cx="4577646" cy="468467"/>
          </a:xfrm>
        </p:spPr>
        <p:txBody>
          <a:bodyPr anchor="t">
            <a:normAutofit/>
          </a:bodyPr>
          <a:lstStyle>
            <a:lvl1pPr marL="0" indent="0">
              <a:lnSpc>
                <a:spcPct val="100000"/>
              </a:lnSpc>
              <a:buFontTx/>
              <a:buNone/>
              <a:defRPr sz="2100" b="1"/>
            </a:lvl1pPr>
            <a:lvl2pPr marL="685800" indent="0">
              <a:lnSpc>
                <a:spcPct val="100000"/>
              </a:lnSpc>
              <a:buFontTx/>
              <a:buNone/>
              <a:defRPr/>
            </a:lvl2pPr>
            <a:lvl3pPr marL="1371600" indent="0">
              <a:lnSpc>
                <a:spcPct val="100000"/>
              </a:lnSpc>
              <a:buFontTx/>
              <a:buNone/>
              <a:defRPr/>
            </a:lvl3pPr>
            <a:lvl4pPr marL="2057400" indent="0">
              <a:lnSpc>
                <a:spcPct val="100000"/>
              </a:lnSpc>
              <a:buFontTx/>
              <a:buNone/>
              <a:defRPr/>
            </a:lvl4pPr>
            <a:lvl5pPr marL="2743200" indent="0">
              <a:lnSpc>
                <a:spcPct val="100000"/>
              </a:lnSpc>
              <a:buFontTx/>
              <a:buNone/>
              <a:defRPr/>
            </a:lvl5pPr>
          </a:lstStyle>
          <a:p>
            <a:pPr lvl="0"/>
            <a:r>
              <a:rPr lang="en-GB"/>
              <a:t>Add title here</a:t>
            </a:r>
            <a:endParaRPr lang="en-LT"/>
          </a:p>
        </p:txBody>
      </p:sp>
      <p:sp>
        <p:nvSpPr>
          <p:cNvPr id="26" name="Text Placeholder 28">
            <a:extLst>
              <a:ext uri="{FF2B5EF4-FFF2-40B4-BE49-F238E27FC236}">
                <a16:creationId xmlns:a16="http://schemas.microsoft.com/office/drawing/2014/main" id="{F0588C88-79E6-DCE1-E5B0-6EEDF59CA343}"/>
              </a:ext>
            </a:extLst>
          </p:cNvPr>
          <p:cNvSpPr>
            <a:spLocks noGrp="1"/>
          </p:cNvSpPr>
          <p:nvPr>
            <p:ph type="body" sz="quarter" idx="27" hasCustomPrompt="1"/>
          </p:nvPr>
        </p:nvSpPr>
        <p:spPr>
          <a:xfrm>
            <a:off x="12171207" y="2697728"/>
            <a:ext cx="4577646" cy="468467"/>
          </a:xfrm>
        </p:spPr>
        <p:txBody>
          <a:bodyPr anchor="t">
            <a:normAutofit/>
          </a:bodyPr>
          <a:lstStyle>
            <a:lvl1pPr marL="0" indent="0">
              <a:lnSpc>
                <a:spcPct val="100000"/>
              </a:lnSpc>
              <a:buFontTx/>
              <a:buNone/>
              <a:defRPr sz="2100" b="1"/>
            </a:lvl1pPr>
            <a:lvl2pPr marL="685800" indent="0">
              <a:lnSpc>
                <a:spcPct val="100000"/>
              </a:lnSpc>
              <a:buFontTx/>
              <a:buNone/>
              <a:defRPr/>
            </a:lvl2pPr>
            <a:lvl3pPr marL="1371600" indent="0">
              <a:lnSpc>
                <a:spcPct val="100000"/>
              </a:lnSpc>
              <a:buFontTx/>
              <a:buNone/>
              <a:defRPr/>
            </a:lvl3pPr>
            <a:lvl4pPr marL="2057400" indent="0">
              <a:lnSpc>
                <a:spcPct val="100000"/>
              </a:lnSpc>
              <a:buFontTx/>
              <a:buNone/>
              <a:defRPr/>
            </a:lvl4pPr>
            <a:lvl5pPr marL="2743200" indent="0">
              <a:lnSpc>
                <a:spcPct val="100000"/>
              </a:lnSpc>
              <a:buFontTx/>
              <a:buNone/>
              <a:defRPr/>
            </a:lvl5pPr>
          </a:lstStyle>
          <a:p>
            <a:pPr lvl="0"/>
            <a:r>
              <a:rPr lang="en-GB"/>
              <a:t>Add title here</a:t>
            </a:r>
            <a:endParaRPr lang="en-LT"/>
          </a:p>
        </p:txBody>
      </p:sp>
      <p:sp>
        <p:nvSpPr>
          <p:cNvPr id="27" name="Text Placeholder 28">
            <a:extLst>
              <a:ext uri="{FF2B5EF4-FFF2-40B4-BE49-F238E27FC236}">
                <a16:creationId xmlns:a16="http://schemas.microsoft.com/office/drawing/2014/main" id="{D94EDFD3-99A7-827D-5B7E-EBDD46E1D2AD}"/>
              </a:ext>
            </a:extLst>
          </p:cNvPr>
          <p:cNvSpPr>
            <a:spLocks noGrp="1"/>
          </p:cNvSpPr>
          <p:nvPr>
            <p:ph type="body" sz="quarter" idx="28" hasCustomPrompt="1"/>
          </p:nvPr>
        </p:nvSpPr>
        <p:spPr>
          <a:xfrm>
            <a:off x="12171207" y="6139508"/>
            <a:ext cx="4577646" cy="468467"/>
          </a:xfrm>
        </p:spPr>
        <p:txBody>
          <a:bodyPr anchor="t">
            <a:normAutofit/>
          </a:bodyPr>
          <a:lstStyle>
            <a:lvl1pPr marL="0" indent="0">
              <a:lnSpc>
                <a:spcPct val="100000"/>
              </a:lnSpc>
              <a:buFontTx/>
              <a:buNone/>
              <a:defRPr sz="2100" b="1"/>
            </a:lvl1pPr>
            <a:lvl2pPr marL="685800" indent="0">
              <a:lnSpc>
                <a:spcPct val="100000"/>
              </a:lnSpc>
              <a:buFontTx/>
              <a:buNone/>
              <a:defRPr/>
            </a:lvl2pPr>
            <a:lvl3pPr marL="1371600" indent="0">
              <a:lnSpc>
                <a:spcPct val="100000"/>
              </a:lnSpc>
              <a:buFontTx/>
              <a:buNone/>
              <a:defRPr/>
            </a:lvl3pPr>
            <a:lvl4pPr marL="2057400" indent="0">
              <a:lnSpc>
                <a:spcPct val="100000"/>
              </a:lnSpc>
              <a:buFontTx/>
              <a:buNone/>
              <a:defRPr/>
            </a:lvl4pPr>
            <a:lvl5pPr marL="2743200" indent="0">
              <a:lnSpc>
                <a:spcPct val="100000"/>
              </a:lnSpc>
              <a:buFontTx/>
              <a:buNone/>
              <a:defRPr/>
            </a:lvl5pPr>
          </a:lstStyle>
          <a:p>
            <a:pPr lvl="0"/>
            <a:r>
              <a:rPr lang="en-GB"/>
              <a:t>Add title here</a:t>
            </a:r>
            <a:endParaRPr lang="en-LT"/>
          </a:p>
        </p:txBody>
      </p:sp>
    </p:spTree>
    <p:extLst>
      <p:ext uri="{BB962C8B-B14F-4D97-AF65-F5344CB8AC3E}">
        <p14:creationId xmlns:p14="http://schemas.microsoft.com/office/powerpoint/2010/main" val="14111000"/>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_4 block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C38AC0-34C5-4CA2-1D92-FD397901FC09}"/>
              </a:ext>
            </a:extLst>
          </p:cNvPr>
          <p:cNvSpPr>
            <a:spLocks noGrp="1"/>
          </p:cNvSpPr>
          <p:nvPr>
            <p:ph type="title"/>
          </p:nvPr>
        </p:nvSpPr>
        <p:spPr/>
        <p:txBody>
          <a:bodyPr/>
          <a:lstStyle/>
          <a:p>
            <a:r>
              <a:rPr lang="en-US"/>
              <a:t>Click to edit Master title style</a:t>
            </a:r>
            <a:endParaRPr lang="en-GB"/>
          </a:p>
        </p:txBody>
      </p:sp>
      <p:sp>
        <p:nvSpPr>
          <p:cNvPr id="3" name="Slide Number Placeholder 2">
            <a:extLst>
              <a:ext uri="{FF2B5EF4-FFF2-40B4-BE49-F238E27FC236}">
                <a16:creationId xmlns:a16="http://schemas.microsoft.com/office/drawing/2014/main" id="{86032B03-6E7A-4A2D-80F1-21B5FA060A92}"/>
              </a:ext>
            </a:extLst>
          </p:cNvPr>
          <p:cNvSpPr>
            <a:spLocks noGrp="1"/>
          </p:cNvSpPr>
          <p:nvPr>
            <p:ph type="sldNum" sz="quarter" idx="10"/>
          </p:nvPr>
        </p:nvSpPr>
        <p:spPr/>
        <p:txBody>
          <a:bodyPr/>
          <a:lstStyle/>
          <a:p>
            <a:fld id="{B7BD53AE-7240-4391-874D-1B91F412B7AB}" type="slidenum">
              <a:rPr lang="en-US" smtClean="0"/>
              <a:t>‹#›</a:t>
            </a:fld>
            <a:endParaRPr lang="en-US"/>
          </a:p>
        </p:txBody>
      </p:sp>
      <p:sp>
        <p:nvSpPr>
          <p:cNvPr id="4" name="Rectangle: Rounded Corners 41">
            <a:extLst>
              <a:ext uri="{FF2B5EF4-FFF2-40B4-BE49-F238E27FC236}">
                <a16:creationId xmlns:a16="http://schemas.microsoft.com/office/drawing/2014/main" id="{4EF02BA2-F04F-40B2-3202-C8F5A2C0916E}"/>
              </a:ext>
            </a:extLst>
          </p:cNvPr>
          <p:cNvSpPr/>
          <p:nvPr userDrawn="1"/>
        </p:nvSpPr>
        <p:spPr>
          <a:xfrm>
            <a:off x="1172107" y="2244405"/>
            <a:ext cx="7811594" cy="3272220"/>
          </a:xfrm>
          <a:prstGeom prst="roundRect">
            <a:avLst>
              <a:gd name="adj" fmla="val 2221"/>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p>
        </p:txBody>
      </p:sp>
      <p:sp>
        <p:nvSpPr>
          <p:cNvPr id="5" name="Rectangle: Rounded Corners 29">
            <a:extLst>
              <a:ext uri="{FF2B5EF4-FFF2-40B4-BE49-F238E27FC236}">
                <a16:creationId xmlns:a16="http://schemas.microsoft.com/office/drawing/2014/main" id="{A02B553E-D571-ECEE-27C9-323272332CFA}"/>
              </a:ext>
            </a:extLst>
          </p:cNvPr>
          <p:cNvSpPr/>
          <p:nvPr userDrawn="1"/>
        </p:nvSpPr>
        <p:spPr>
          <a:xfrm>
            <a:off x="9219107" y="2267000"/>
            <a:ext cx="7811594" cy="3272220"/>
          </a:xfrm>
          <a:prstGeom prst="roundRect">
            <a:avLst>
              <a:gd name="adj" fmla="val 2221"/>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920"/>
              </a:lnSpc>
            </a:pPr>
            <a:endParaRPr lang="en-US" sz="4050">
              <a:solidFill>
                <a:srgbClr val="000000"/>
              </a:solidFill>
            </a:endParaRPr>
          </a:p>
        </p:txBody>
      </p:sp>
      <p:sp>
        <p:nvSpPr>
          <p:cNvPr id="6" name="Rectangle: Rounded Corners 36">
            <a:extLst>
              <a:ext uri="{FF2B5EF4-FFF2-40B4-BE49-F238E27FC236}">
                <a16:creationId xmlns:a16="http://schemas.microsoft.com/office/drawing/2014/main" id="{05E121E3-1818-1765-7F10-1B5C0B6234B5}"/>
              </a:ext>
            </a:extLst>
          </p:cNvPr>
          <p:cNvSpPr/>
          <p:nvPr userDrawn="1"/>
        </p:nvSpPr>
        <p:spPr>
          <a:xfrm>
            <a:off x="9219107" y="5700068"/>
            <a:ext cx="7811594" cy="3272220"/>
          </a:xfrm>
          <a:prstGeom prst="roundRect">
            <a:avLst>
              <a:gd name="adj" fmla="val 2221"/>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920"/>
              </a:lnSpc>
            </a:pPr>
            <a:endParaRPr lang="en-US" sz="4050">
              <a:solidFill>
                <a:srgbClr val="000000"/>
              </a:solidFill>
            </a:endParaRPr>
          </a:p>
        </p:txBody>
      </p:sp>
      <p:sp>
        <p:nvSpPr>
          <p:cNvPr id="8" name="Rectangle: Rounded Corners 39">
            <a:extLst>
              <a:ext uri="{FF2B5EF4-FFF2-40B4-BE49-F238E27FC236}">
                <a16:creationId xmlns:a16="http://schemas.microsoft.com/office/drawing/2014/main" id="{451C2359-C98A-1BF8-4017-076A9E0F78A4}"/>
              </a:ext>
            </a:extLst>
          </p:cNvPr>
          <p:cNvSpPr/>
          <p:nvPr userDrawn="1"/>
        </p:nvSpPr>
        <p:spPr>
          <a:xfrm>
            <a:off x="1172107" y="5700068"/>
            <a:ext cx="7811594" cy="3272220"/>
          </a:xfrm>
          <a:prstGeom prst="roundRect">
            <a:avLst>
              <a:gd name="adj" fmla="val 2221"/>
            </a:avLst>
          </a:prstGeom>
          <a:solidFill>
            <a:srgbClr val="B2B7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920"/>
              </a:lnSpc>
            </a:pPr>
            <a:endParaRPr lang="en-US" sz="4050">
              <a:solidFill>
                <a:srgbClr val="000000"/>
              </a:solidFill>
            </a:endParaRPr>
          </a:p>
        </p:txBody>
      </p:sp>
      <p:sp>
        <p:nvSpPr>
          <p:cNvPr id="13" name="Text Placeholder 28">
            <a:extLst>
              <a:ext uri="{FF2B5EF4-FFF2-40B4-BE49-F238E27FC236}">
                <a16:creationId xmlns:a16="http://schemas.microsoft.com/office/drawing/2014/main" id="{618ED7FE-5E75-306A-9A94-1A48D1CDC2C2}"/>
              </a:ext>
            </a:extLst>
          </p:cNvPr>
          <p:cNvSpPr>
            <a:spLocks noGrp="1"/>
          </p:cNvSpPr>
          <p:nvPr>
            <p:ph type="body" sz="quarter" idx="12" hasCustomPrompt="1"/>
          </p:nvPr>
        </p:nvSpPr>
        <p:spPr>
          <a:xfrm>
            <a:off x="1471025" y="3458817"/>
            <a:ext cx="7048230" cy="1699908"/>
          </a:xfrm>
        </p:spPr>
        <p:txBody>
          <a:bodyPr anchor="t">
            <a:normAutofit/>
          </a:bodyPr>
          <a:lstStyle>
            <a:lvl1pPr marL="0" indent="0">
              <a:lnSpc>
                <a:spcPct val="100000"/>
              </a:lnSpc>
              <a:buFontTx/>
              <a:buNone/>
              <a:defRPr sz="2100"/>
            </a:lvl1pPr>
            <a:lvl2pPr marL="685800" indent="0">
              <a:lnSpc>
                <a:spcPct val="100000"/>
              </a:lnSpc>
              <a:buFontTx/>
              <a:buNone/>
              <a:defRPr/>
            </a:lvl2pPr>
            <a:lvl3pPr marL="1371600" indent="0">
              <a:lnSpc>
                <a:spcPct val="100000"/>
              </a:lnSpc>
              <a:buFontTx/>
              <a:buNone/>
              <a:defRPr/>
            </a:lvl3pPr>
            <a:lvl4pPr marL="2057400" indent="0">
              <a:lnSpc>
                <a:spcPct val="100000"/>
              </a:lnSpc>
              <a:buFontTx/>
              <a:buNone/>
              <a:defRPr/>
            </a:lvl4pPr>
            <a:lvl5pPr marL="2743200" indent="0">
              <a:lnSpc>
                <a:spcPct val="100000"/>
              </a:lnSpc>
              <a:buFontTx/>
              <a:buNone/>
              <a:defRPr/>
            </a:lvl5pPr>
          </a:lstStyle>
          <a:p>
            <a:pPr lvl="0"/>
            <a:r>
              <a:rPr lang="en-GB"/>
              <a:t>Add text here</a:t>
            </a:r>
            <a:endParaRPr lang="en-LT"/>
          </a:p>
        </p:txBody>
      </p:sp>
      <p:sp>
        <p:nvSpPr>
          <p:cNvPr id="15" name="Text Placeholder 28">
            <a:extLst>
              <a:ext uri="{FF2B5EF4-FFF2-40B4-BE49-F238E27FC236}">
                <a16:creationId xmlns:a16="http://schemas.microsoft.com/office/drawing/2014/main" id="{7F96D671-40E2-EDCD-211A-7D808D21B9F1}"/>
              </a:ext>
            </a:extLst>
          </p:cNvPr>
          <p:cNvSpPr>
            <a:spLocks noGrp="1"/>
          </p:cNvSpPr>
          <p:nvPr>
            <p:ph type="body" sz="quarter" idx="13" hasCustomPrompt="1"/>
          </p:nvPr>
        </p:nvSpPr>
        <p:spPr>
          <a:xfrm>
            <a:off x="9615432" y="3458817"/>
            <a:ext cx="7048230" cy="1699908"/>
          </a:xfrm>
        </p:spPr>
        <p:txBody>
          <a:bodyPr anchor="t">
            <a:normAutofit/>
          </a:bodyPr>
          <a:lstStyle>
            <a:lvl1pPr marL="0" indent="0">
              <a:lnSpc>
                <a:spcPct val="100000"/>
              </a:lnSpc>
              <a:buFontTx/>
              <a:buNone/>
              <a:defRPr sz="2100"/>
            </a:lvl1pPr>
            <a:lvl2pPr marL="685800" indent="0">
              <a:lnSpc>
                <a:spcPct val="100000"/>
              </a:lnSpc>
              <a:buFontTx/>
              <a:buNone/>
              <a:defRPr/>
            </a:lvl2pPr>
            <a:lvl3pPr marL="1371600" indent="0">
              <a:lnSpc>
                <a:spcPct val="100000"/>
              </a:lnSpc>
              <a:buFontTx/>
              <a:buNone/>
              <a:defRPr/>
            </a:lvl3pPr>
            <a:lvl4pPr marL="2057400" indent="0">
              <a:lnSpc>
                <a:spcPct val="100000"/>
              </a:lnSpc>
              <a:buFontTx/>
              <a:buNone/>
              <a:defRPr/>
            </a:lvl4pPr>
            <a:lvl5pPr marL="2743200" indent="0">
              <a:lnSpc>
                <a:spcPct val="100000"/>
              </a:lnSpc>
              <a:buFontTx/>
              <a:buNone/>
              <a:defRPr/>
            </a:lvl5pPr>
          </a:lstStyle>
          <a:p>
            <a:pPr lvl="0"/>
            <a:r>
              <a:rPr lang="en-GB"/>
              <a:t>Add text here</a:t>
            </a:r>
            <a:endParaRPr lang="en-LT"/>
          </a:p>
        </p:txBody>
      </p:sp>
      <p:sp>
        <p:nvSpPr>
          <p:cNvPr id="21" name="Text Placeholder 28">
            <a:extLst>
              <a:ext uri="{FF2B5EF4-FFF2-40B4-BE49-F238E27FC236}">
                <a16:creationId xmlns:a16="http://schemas.microsoft.com/office/drawing/2014/main" id="{57914EF3-9298-78DE-AA52-CD148E20BB14}"/>
              </a:ext>
            </a:extLst>
          </p:cNvPr>
          <p:cNvSpPr>
            <a:spLocks noGrp="1"/>
          </p:cNvSpPr>
          <p:nvPr>
            <p:ph type="body" sz="quarter" idx="16" hasCustomPrompt="1"/>
          </p:nvPr>
        </p:nvSpPr>
        <p:spPr>
          <a:xfrm>
            <a:off x="1471025" y="6960231"/>
            <a:ext cx="7048230" cy="1699908"/>
          </a:xfrm>
        </p:spPr>
        <p:txBody>
          <a:bodyPr anchor="t">
            <a:normAutofit/>
          </a:bodyPr>
          <a:lstStyle>
            <a:lvl1pPr marL="0" indent="0">
              <a:lnSpc>
                <a:spcPct val="100000"/>
              </a:lnSpc>
              <a:buFontTx/>
              <a:buNone/>
              <a:defRPr sz="2100"/>
            </a:lvl1pPr>
            <a:lvl2pPr marL="685800" indent="0">
              <a:lnSpc>
                <a:spcPct val="100000"/>
              </a:lnSpc>
              <a:buFontTx/>
              <a:buNone/>
              <a:defRPr/>
            </a:lvl2pPr>
            <a:lvl3pPr marL="1371600" indent="0">
              <a:lnSpc>
                <a:spcPct val="100000"/>
              </a:lnSpc>
              <a:buFontTx/>
              <a:buNone/>
              <a:defRPr/>
            </a:lvl3pPr>
            <a:lvl4pPr marL="2057400" indent="0">
              <a:lnSpc>
                <a:spcPct val="100000"/>
              </a:lnSpc>
              <a:buFontTx/>
              <a:buNone/>
              <a:defRPr/>
            </a:lvl4pPr>
            <a:lvl5pPr marL="2743200" indent="0">
              <a:lnSpc>
                <a:spcPct val="100000"/>
              </a:lnSpc>
              <a:buFontTx/>
              <a:buNone/>
              <a:defRPr/>
            </a:lvl5pPr>
          </a:lstStyle>
          <a:p>
            <a:pPr lvl="0"/>
            <a:r>
              <a:rPr lang="en-GB"/>
              <a:t>Add text here</a:t>
            </a:r>
            <a:endParaRPr lang="en-LT"/>
          </a:p>
        </p:txBody>
      </p:sp>
      <p:sp>
        <p:nvSpPr>
          <p:cNvPr id="23" name="Text Placeholder 28">
            <a:extLst>
              <a:ext uri="{FF2B5EF4-FFF2-40B4-BE49-F238E27FC236}">
                <a16:creationId xmlns:a16="http://schemas.microsoft.com/office/drawing/2014/main" id="{32290FAD-0A4E-E985-6720-32D31AD9C2C6}"/>
              </a:ext>
            </a:extLst>
          </p:cNvPr>
          <p:cNvSpPr>
            <a:spLocks noGrp="1"/>
          </p:cNvSpPr>
          <p:nvPr>
            <p:ph type="body" sz="quarter" idx="17" hasCustomPrompt="1"/>
          </p:nvPr>
        </p:nvSpPr>
        <p:spPr>
          <a:xfrm>
            <a:off x="9615432" y="6960231"/>
            <a:ext cx="7048230" cy="1699908"/>
          </a:xfrm>
        </p:spPr>
        <p:txBody>
          <a:bodyPr anchor="t">
            <a:normAutofit/>
          </a:bodyPr>
          <a:lstStyle>
            <a:lvl1pPr marL="0" indent="0">
              <a:lnSpc>
                <a:spcPct val="100000"/>
              </a:lnSpc>
              <a:buFontTx/>
              <a:buNone/>
              <a:defRPr sz="2100"/>
            </a:lvl1pPr>
            <a:lvl2pPr marL="685800" indent="0">
              <a:lnSpc>
                <a:spcPct val="100000"/>
              </a:lnSpc>
              <a:buFontTx/>
              <a:buNone/>
              <a:defRPr/>
            </a:lvl2pPr>
            <a:lvl3pPr marL="1371600" indent="0">
              <a:lnSpc>
                <a:spcPct val="100000"/>
              </a:lnSpc>
              <a:buFontTx/>
              <a:buNone/>
              <a:defRPr/>
            </a:lvl3pPr>
            <a:lvl4pPr marL="2057400" indent="0">
              <a:lnSpc>
                <a:spcPct val="100000"/>
              </a:lnSpc>
              <a:buFontTx/>
              <a:buNone/>
              <a:defRPr/>
            </a:lvl4pPr>
            <a:lvl5pPr marL="2743200" indent="0">
              <a:lnSpc>
                <a:spcPct val="100000"/>
              </a:lnSpc>
              <a:buFontTx/>
              <a:buNone/>
              <a:defRPr/>
            </a:lvl5pPr>
          </a:lstStyle>
          <a:p>
            <a:pPr lvl="0"/>
            <a:r>
              <a:rPr lang="en-GB"/>
              <a:t>Add text here</a:t>
            </a:r>
            <a:endParaRPr lang="en-LT"/>
          </a:p>
        </p:txBody>
      </p:sp>
      <p:sp>
        <p:nvSpPr>
          <p:cNvPr id="7" name="Text Placeholder 28">
            <a:extLst>
              <a:ext uri="{FF2B5EF4-FFF2-40B4-BE49-F238E27FC236}">
                <a16:creationId xmlns:a16="http://schemas.microsoft.com/office/drawing/2014/main" id="{DED246E4-C5CC-4A73-2EBF-5561A1F1C060}"/>
              </a:ext>
            </a:extLst>
          </p:cNvPr>
          <p:cNvSpPr>
            <a:spLocks noGrp="1"/>
          </p:cNvSpPr>
          <p:nvPr>
            <p:ph type="body" sz="quarter" idx="20" hasCustomPrompt="1"/>
          </p:nvPr>
        </p:nvSpPr>
        <p:spPr>
          <a:xfrm>
            <a:off x="1471025" y="2697728"/>
            <a:ext cx="7048230" cy="468467"/>
          </a:xfrm>
        </p:spPr>
        <p:txBody>
          <a:bodyPr anchor="t">
            <a:normAutofit/>
          </a:bodyPr>
          <a:lstStyle>
            <a:lvl1pPr marL="0" indent="0">
              <a:lnSpc>
                <a:spcPct val="100000"/>
              </a:lnSpc>
              <a:buFontTx/>
              <a:buNone/>
              <a:defRPr sz="2100" b="1"/>
            </a:lvl1pPr>
            <a:lvl2pPr marL="685800" indent="0">
              <a:lnSpc>
                <a:spcPct val="100000"/>
              </a:lnSpc>
              <a:buFontTx/>
              <a:buNone/>
              <a:defRPr/>
            </a:lvl2pPr>
            <a:lvl3pPr marL="1371600" indent="0">
              <a:lnSpc>
                <a:spcPct val="100000"/>
              </a:lnSpc>
              <a:buFontTx/>
              <a:buNone/>
              <a:defRPr/>
            </a:lvl3pPr>
            <a:lvl4pPr marL="2057400" indent="0">
              <a:lnSpc>
                <a:spcPct val="100000"/>
              </a:lnSpc>
              <a:buFontTx/>
              <a:buNone/>
              <a:defRPr/>
            </a:lvl4pPr>
            <a:lvl5pPr marL="2743200" indent="0">
              <a:lnSpc>
                <a:spcPct val="100000"/>
              </a:lnSpc>
              <a:buFontTx/>
              <a:buNone/>
              <a:defRPr/>
            </a:lvl5pPr>
          </a:lstStyle>
          <a:p>
            <a:pPr lvl="0"/>
            <a:r>
              <a:rPr lang="en-GB"/>
              <a:t>Add title here</a:t>
            </a:r>
            <a:endParaRPr lang="en-LT"/>
          </a:p>
        </p:txBody>
      </p:sp>
      <p:sp>
        <p:nvSpPr>
          <p:cNvPr id="9" name="Text Placeholder 28">
            <a:extLst>
              <a:ext uri="{FF2B5EF4-FFF2-40B4-BE49-F238E27FC236}">
                <a16:creationId xmlns:a16="http://schemas.microsoft.com/office/drawing/2014/main" id="{557DDCFC-6B94-C6DE-3A63-5E9C4AFC72C3}"/>
              </a:ext>
            </a:extLst>
          </p:cNvPr>
          <p:cNvSpPr>
            <a:spLocks noGrp="1"/>
          </p:cNvSpPr>
          <p:nvPr>
            <p:ph type="body" sz="quarter" idx="24" hasCustomPrompt="1"/>
          </p:nvPr>
        </p:nvSpPr>
        <p:spPr>
          <a:xfrm>
            <a:off x="1471025" y="6139508"/>
            <a:ext cx="7048230" cy="468467"/>
          </a:xfrm>
        </p:spPr>
        <p:txBody>
          <a:bodyPr anchor="t">
            <a:normAutofit/>
          </a:bodyPr>
          <a:lstStyle>
            <a:lvl1pPr marL="0" indent="0">
              <a:lnSpc>
                <a:spcPct val="100000"/>
              </a:lnSpc>
              <a:buFontTx/>
              <a:buNone/>
              <a:defRPr sz="2100" b="1"/>
            </a:lvl1pPr>
            <a:lvl2pPr marL="685800" indent="0">
              <a:lnSpc>
                <a:spcPct val="100000"/>
              </a:lnSpc>
              <a:buFontTx/>
              <a:buNone/>
              <a:defRPr/>
            </a:lvl2pPr>
            <a:lvl3pPr marL="1371600" indent="0">
              <a:lnSpc>
                <a:spcPct val="100000"/>
              </a:lnSpc>
              <a:buFontTx/>
              <a:buNone/>
              <a:defRPr/>
            </a:lvl3pPr>
            <a:lvl4pPr marL="2057400" indent="0">
              <a:lnSpc>
                <a:spcPct val="100000"/>
              </a:lnSpc>
              <a:buFontTx/>
              <a:buNone/>
              <a:defRPr/>
            </a:lvl4pPr>
            <a:lvl5pPr marL="2743200" indent="0">
              <a:lnSpc>
                <a:spcPct val="100000"/>
              </a:lnSpc>
              <a:buFontTx/>
              <a:buNone/>
              <a:defRPr/>
            </a:lvl5pPr>
          </a:lstStyle>
          <a:p>
            <a:pPr lvl="0"/>
            <a:r>
              <a:rPr lang="en-GB"/>
              <a:t>Add title here</a:t>
            </a:r>
            <a:endParaRPr lang="en-LT"/>
          </a:p>
        </p:txBody>
      </p:sp>
      <p:sp>
        <p:nvSpPr>
          <p:cNvPr id="10" name="Text Placeholder 28">
            <a:extLst>
              <a:ext uri="{FF2B5EF4-FFF2-40B4-BE49-F238E27FC236}">
                <a16:creationId xmlns:a16="http://schemas.microsoft.com/office/drawing/2014/main" id="{0DFB2A1E-7672-0C36-349D-D40369A2F012}"/>
              </a:ext>
            </a:extLst>
          </p:cNvPr>
          <p:cNvSpPr>
            <a:spLocks noGrp="1"/>
          </p:cNvSpPr>
          <p:nvPr>
            <p:ph type="body" sz="quarter" idx="25" hasCustomPrompt="1"/>
          </p:nvPr>
        </p:nvSpPr>
        <p:spPr>
          <a:xfrm>
            <a:off x="9598393" y="2697728"/>
            <a:ext cx="7065269" cy="468467"/>
          </a:xfrm>
        </p:spPr>
        <p:txBody>
          <a:bodyPr anchor="t">
            <a:normAutofit/>
          </a:bodyPr>
          <a:lstStyle>
            <a:lvl1pPr marL="0" indent="0">
              <a:lnSpc>
                <a:spcPct val="100000"/>
              </a:lnSpc>
              <a:buFontTx/>
              <a:buNone/>
              <a:defRPr sz="2100" b="1"/>
            </a:lvl1pPr>
            <a:lvl2pPr marL="685800" indent="0">
              <a:lnSpc>
                <a:spcPct val="100000"/>
              </a:lnSpc>
              <a:buFontTx/>
              <a:buNone/>
              <a:defRPr/>
            </a:lvl2pPr>
            <a:lvl3pPr marL="1371600" indent="0">
              <a:lnSpc>
                <a:spcPct val="100000"/>
              </a:lnSpc>
              <a:buFontTx/>
              <a:buNone/>
              <a:defRPr/>
            </a:lvl3pPr>
            <a:lvl4pPr marL="2057400" indent="0">
              <a:lnSpc>
                <a:spcPct val="100000"/>
              </a:lnSpc>
              <a:buFontTx/>
              <a:buNone/>
              <a:defRPr/>
            </a:lvl4pPr>
            <a:lvl5pPr marL="2743200" indent="0">
              <a:lnSpc>
                <a:spcPct val="100000"/>
              </a:lnSpc>
              <a:buFontTx/>
              <a:buNone/>
              <a:defRPr/>
            </a:lvl5pPr>
          </a:lstStyle>
          <a:p>
            <a:pPr lvl="0"/>
            <a:r>
              <a:rPr lang="en-GB"/>
              <a:t>Add title here</a:t>
            </a:r>
            <a:endParaRPr lang="en-LT"/>
          </a:p>
        </p:txBody>
      </p:sp>
      <p:sp>
        <p:nvSpPr>
          <p:cNvPr id="11" name="Text Placeholder 28">
            <a:extLst>
              <a:ext uri="{FF2B5EF4-FFF2-40B4-BE49-F238E27FC236}">
                <a16:creationId xmlns:a16="http://schemas.microsoft.com/office/drawing/2014/main" id="{FA6B5D1B-DBA1-296D-E2A5-37749280742B}"/>
              </a:ext>
            </a:extLst>
          </p:cNvPr>
          <p:cNvSpPr>
            <a:spLocks noGrp="1"/>
          </p:cNvSpPr>
          <p:nvPr>
            <p:ph type="body" sz="quarter" idx="26" hasCustomPrompt="1"/>
          </p:nvPr>
        </p:nvSpPr>
        <p:spPr>
          <a:xfrm>
            <a:off x="9598394" y="6139508"/>
            <a:ext cx="7048230" cy="468467"/>
          </a:xfrm>
        </p:spPr>
        <p:txBody>
          <a:bodyPr anchor="t">
            <a:normAutofit/>
          </a:bodyPr>
          <a:lstStyle>
            <a:lvl1pPr marL="0" indent="0">
              <a:lnSpc>
                <a:spcPct val="100000"/>
              </a:lnSpc>
              <a:buFontTx/>
              <a:buNone/>
              <a:defRPr sz="2100" b="1"/>
            </a:lvl1pPr>
            <a:lvl2pPr marL="685800" indent="0">
              <a:lnSpc>
                <a:spcPct val="100000"/>
              </a:lnSpc>
              <a:buFontTx/>
              <a:buNone/>
              <a:defRPr/>
            </a:lvl2pPr>
            <a:lvl3pPr marL="1371600" indent="0">
              <a:lnSpc>
                <a:spcPct val="100000"/>
              </a:lnSpc>
              <a:buFontTx/>
              <a:buNone/>
              <a:defRPr/>
            </a:lvl3pPr>
            <a:lvl4pPr marL="2057400" indent="0">
              <a:lnSpc>
                <a:spcPct val="100000"/>
              </a:lnSpc>
              <a:buFontTx/>
              <a:buNone/>
              <a:defRPr/>
            </a:lvl4pPr>
            <a:lvl5pPr marL="2743200" indent="0">
              <a:lnSpc>
                <a:spcPct val="100000"/>
              </a:lnSpc>
              <a:buFontTx/>
              <a:buNone/>
              <a:defRPr/>
            </a:lvl5pPr>
          </a:lstStyle>
          <a:p>
            <a:pPr lvl="0"/>
            <a:r>
              <a:rPr lang="en-GB"/>
              <a:t>Add title here</a:t>
            </a:r>
            <a:endParaRPr lang="en-LT"/>
          </a:p>
        </p:txBody>
      </p:sp>
    </p:spTree>
    <p:extLst>
      <p:ext uri="{BB962C8B-B14F-4D97-AF65-F5344CB8AC3E}">
        <p14:creationId xmlns:p14="http://schemas.microsoft.com/office/powerpoint/2010/main" val="4059119101"/>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800893071"/>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64B18-84A3-41E0-AACB-14A9BDC28899}"/>
              </a:ext>
            </a:extLst>
          </p:cNvPr>
          <p:cNvSpPr>
            <a:spLocks noGrp="1"/>
          </p:cNvSpPr>
          <p:nvPr>
            <p:ph type="title"/>
          </p:nvPr>
        </p:nvSpPr>
        <p:spPr>
          <a:xfrm>
            <a:off x="1257300" y="547689"/>
            <a:ext cx="15773400" cy="1456959"/>
          </a:xfrm>
        </p:spPr>
        <p:txBody>
          <a:bodyPr>
            <a:normAutofit/>
          </a:bodyPr>
          <a:lstStyle>
            <a:lvl1pPr>
              <a:defRPr sz="4200">
                <a:solidFill>
                  <a:srgbClr val="000000"/>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AF5E7913-1B15-4831-A492-8FD81DA69D91}"/>
              </a:ext>
            </a:extLst>
          </p:cNvPr>
          <p:cNvSpPr>
            <a:spLocks noGrp="1"/>
          </p:cNvSpPr>
          <p:nvPr>
            <p:ph idx="1"/>
          </p:nvPr>
        </p:nvSpPr>
        <p:spPr>
          <a:xfrm>
            <a:off x="1257300" y="2327764"/>
            <a:ext cx="15773400" cy="6937682"/>
          </a:xfrm>
        </p:spPr>
        <p:txBody>
          <a:bodyPr>
            <a:normAutofit/>
          </a:bodyPr>
          <a:lstStyle>
            <a:lvl1pPr>
              <a:lnSpc>
                <a:spcPts val="3600"/>
              </a:lnSpc>
              <a:buClr>
                <a:schemeClr val="accent1"/>
              </a:buClr>
              <a:defRPr sz="2100">
                <a:solidFill>
                  <a:srgbClr val="000000"/>
                </a:solidFill>
              </a:defRPr>
            </a:lvl1pPr>
            <a:lvl2pPr>
              <a:lnSpc>
                <a:spcPts val="3600"/>
              </a:lnSpc>
              <a:buClr>
                <a:schemeClr val="accent1"/>
              </a:buClr>
              <a:defRPr sz="2100">
                <a:solidFill>
                  <a:srgbClr val="000000"/>
                </a:solidFill>
              </a:defRPr>
            </a:lvl2pPr>
            <a:lvl3pPr>
              <a:lnSpc>
                <a:spcPts val="3600"/>
              </a:lnSpc>
              <a:buClr>
                <a:schemeClr val="accent1"/>
              </a:buClr>
              <a:defRPr sz="2100">
                <a:solidFill>
                  <a:srgbClr val="000000"/>
                </a:solidFill>
              </a:defRPr>
            </a:lvl3pPr>
            <a:lvl4pPr>
              <a:lnSpc>
                <a:spcPts val="3600"/>
              </a:lnSpc>
              <a:buClr>
                <a:schemeClr val="accent1"/>
              </a:buClr>
              <a:defRPr sz="2100">
                <a:solidFill>
                  <a:srgbClr val="000000"/>
                </a:solidFill>
              </a:defRPr>
            </a:lvl4pPr>
            <a:lvl5pPr>
              <a:lnSpc>
                <a:spcPts val="3600"/>
              </a:lnSpc>
              <a:buClr>
                <a:schemeClr val="accent1"/>
              </a:buClr>
              <a:defRPr sz="210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5969DDAB-9674-4BE0-A4A4-AA572ED182DA}"/>
              </a:ext>
            </a:extLst>
          </p:cNvPr>
          <p:cNvSpPr>
            <a:spLocks noGrp="1"/>
          </p:cNvSpPr>
          <p:nvPr>
            <p:ph type="sldNum" sz="quarter" idx="12"/>
          </p:nvPr>
        </p:nvSpPr>
        <p:spPr>
          <a:xfrm>
            <a:off x="12915900" y="9265445"/>
            <a:ext cx="4114800" cy="547688"/>
          </a:xfrm>
        </p:spPr>
        <p:txBody>
          <a:bodyPr/>
          <a:lstStyle/>
          <a:p>
            <a:fld id="{B7BD53AE-7240-4391-874D-1B91F412B7AB}" type="slidenum">
              <a:rPr lang="en-US" smtClean="0"/>
              <a:t>‹#›</a:t>
            </a:fld>
            <a:endParaRPr lang="en-US"/>
          </a:p>
        </p:txBody>
      </p:sp>
    </p:spTree>
    <p:extLst>
      <p:ext uri="{BB962C8B-B14F-4D97-AF65-F5344CB8AC3E}">
        <p14:creationId xmlns:p14="http://schemas.microsoft.com/office/powerpoint/2010/main" val="3506814910"/>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obj" preserve="1">
  <p:cSld name="Title and Content + color block left">
    <p:spTree>
      <p:nvGrpSpPr>
        <p:cNvPr id="1" name=""/>
        <p:cNvGrpSpPr/>
        <p:nvPr/>
      </p:nvGrpSpPr>
      <p:grpSpPr>
        <a:xfrm>
          <a:off x="0" y="0"/>
          <a:ext cx="0" cy="0"/>
          <a:chOff x="0" y="0"/>
          <a:chExt cx="0" cy="0"/>
        </a:xfrm>
      </p:grpSpPr>
      <p:sp>
        <p:nvSpPr>
          <p:cNvPr id="4" name="Rounded Rectangle 3" descr="Ray of blue light representing speed">
            <a:extLst>
              <a:ext uri="{FF2B5EF4-FFF2-40B4-BE49-F238E27FC236}">
                <a16:creationId xmlns:a16="http://schemas.microsoft.com/office/drawing/2014/main" id="{8F32B15A-1CE7-00B3-3B68-B6FA0F939CC0}"/>
              </a:ext>
            </a:extLst>
          </p:cNvPr>
          <p:cNvSpPr/>
          <p:nvPr userDrawn="1"/>
        </p:nvSpPr>
        <p:spPr>
          <a:xfrm>
            <a:off x="1" y="0"/>
            <a:ext cx="5539154" cy="10287000"/>
          </a:xfrm>
          <a:prstGeom prst="roundRect">
            <a:avLst>
              <a:gd name="adj" fmla="val 0"/>
            </a:avLst>
          </a:prstGeom>
          <a:gradFill flip="none" rotWithShape="1">
            <a:gsLst>
              <a:gs pos="0">
                <a:srgbClr val="00EF8E"/>
              </a:gs>
              <a:gs pos="38000">
                <a:schemeClr val="bg1"/>
              </a:gs>
              <a:gs pos="100000">
                <a:srgbClr val="53A2F3"/>
              </a:gs>
            </a:gsLst>
            <a:path path="circle">
              <a:fillToRect l="100000" t="100000"/>
            </a:path>
            <a:tileRect r="-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LT" sz="4050"/>
          </a:p>
        </p:txBody>
      </p:sp>
      <p:sp>
        <p:nvSpPr>
          <p:cNvPr id="2" name="Title 1">
            <a:extLst>
              <a:ext uri="{FF2B5EF4-FFF2-40B4-BE49-F238E27FC236}">
                <a16:creationId xmlns:a16="http://schemas.microsoft.com/office/drawing/2014/main" id="{A4A64B18-84A3-41E0-AACB-14A9BDC28899}"/>
              </a:ext>
            </a:extLst>
          </p:cNvPr>
          <p:cNvSpPr>
            <a:spLocks noGrp="1"/>
          </p:cNvSpPr>
          <p:nvPr>
            <p:ph type="title"/>
          </p:nvPr>
        </p:nvSpPr>
        <p:spPr>
          <a:xfrm>
            <a:off x="7036905" y="1493327"/>
            <a:ext cx="9993795" cy="1456959"/>
          </a:xfrm>
        </p:spPr>
        <p:txBody>
          <a:bodyPr>
            <a:normAutofit/>
          </a:bodyPr>
          <a:lstStyle>
            <a:lvl1pPr>
              <a:defRPr sz="4200" b="1">
                <a:solidFill>
                  <a:schemeClr val="tx1">
                    <a:lumMod val="50000"/>
                  </a:schemeClr>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AF5E7913-1B15-4831-A492-8FD81DA69D91}"/>
              </a:ext>
            </a:extLst>
          </p:cNvPr>
          <p:cNvSpPr>
            <a:spLocks noGrp="1"/>
          </p:cNvSpPr>
          <p:nvPr>
            <p:ph idx="1"/>
          </p:nvPr>
        </p:nvSpPr>
        <p:spPr>
          <a:xfrm>
            <a:off x="7036905" y="3411869"/>
            <a:ext cx="9993795" cy="5507792"/>
          </a:xfrm>
        </p:spPr>
        <p:txBody>
          <a:bodyPr>
            <a:normAutofit/>
          </a:bodyPr>
          <a:lstStyle>
            <a:lvl1pPr>
              <a:lnSpc>
                <a:spcPts val="3600"/>
              </a:lnSpc>
              <a:buClr>
                <a:schemeClr val="accent1"/>
              </a:buClr>
              <a:defRPr sz="2100">
                <a:solidFill>
                  <a:schemeClr val="tx1">
                    <a:lumMod val="50000"/>
                  </a:schemeClr>
                </a:solidFill>
              </a:defRPr>
            </a:lvl1pPr>
            <a:lvl2pPr>
              <a:lnSpc>
                <a:spcPts val="3600"/>
              </a:lnSpc>
              <a:buClr>
                <a:schemeClr val="accent1"/>
              </a:buClr>
              <a:defRPr sz="2100">
                <a:solidFill>
                  <a:schemeClr val="tx1">
                    <a:lumMod val="50000"/>
                  </a:schemeClr>
                </a:solidFill>
              </a:defRPr>
            </a:lvl2pPr>
            <a:lvl3pPr>
              <a:lnSpc>
                <a:spcPts val="3600"/>
              </a:lnSpc>
              <a:buClr>
                <a:schemeClr val="accent1"/>
              </a:buClr>
              <a:defRPr sz="2100">
                <a:solidFill>
                  <a:schemeClr val="tx1">
                    <a:lumMod val="50000"/>
                  </a:schemeClr>
                </a:solidFill>
              </a:defRPr>
            </a:lvl3pPr>
            <a:lvl4pPr>
              <a:lnSpc>
                <a:spcPts val="3600"/>
              </a:lnSpc>
              <a:buClr>
                <a:schemeClr val="accent1"/>
              </a:buClr>
              <a:defRPr sz="2100">
                <a:solidFill>
                  <a:schemeClr val="tx1">
                    <a:lumMod val="50000"/>
                  </a:schemeClr>
                </a:solidFill>
              </a:defRPr>
            </a:lvl4pPr>
            <a:lvl5pPr>
              <a:lnSpc>
                <a:spcPts val="3600"/>
              </a:lnSpc>
              <a:buClr>
                <a:schemeClr val="accent1"/>
              </a:buClr>
              <a:defRPr sz="2100">
                <a:solidFill>
                  <a:schemeClr val="tx1">
                    <a:lumMod val="5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5969DDAB-9674-4BE0-A4A4-AA572ED182DA}"/>
              </a:ext>
            </a:extLst>
          </p:cNvPr>
          <p:cNvSpPr>
            <a:spLocks noGrp="1"/>
          </p:cNvSpPr>
          <p:nvPr>
            <p:ph type="sldNum" sz="quarter" idx="12"/>
          </p:nvPr>
        </p:nvSpPr>
        <p:spPr>
          <a:xfrm>
            <a:off x="12915900" y="9265445"/>
            <a:ext cx="4114800" cy="547688"/>
          </a:xfrm>
        </p:spPr>
        <p:txBody>
          <a:bodyPr/>
          <a:lstStyle/>
          <a:p>
            <a:fld id="{B7BD53AE-7240-4391-874D-1B91F412B7AB}" type="slidenum">
              <a:rPr lang="en-US" smtClean="0"/>
              <a:t>‹#›</a:t>
            </a:fld>
            <a:endParaRPr lang="en-US"/>
          </a:p>
        </p:txBody>
      </p:sp>
      <p:pic>
        <p:nvPicPr>
          <p:cNvPr id="5" name="Picture 16">
            <a:extLst>
              <a:ext uri="{FF2B5EF4-FFF2-40B4-BE49-F238E27FC236}">
                <a16:creationId xmlns:a16="http://schemas.microsoft.com/office/drawing/2014/main" id="{C17CF9E9-3FC8-C2FE-EAF4-8921E1D289EC}"/>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5914078" y="675490"/>
            <a:ext cx="1116623" cy="356255"/>
          </a:xfrm>
          <a:prstGeom prst="rect">
            <a:avLst/>
          </a:prstGeom>
        </p:spPr>
      </p:pic>
    </p:spTree>
    <p:extLst>
      <p:ext uri="{BB962C8B-B14F-4D97-AF65-F5344CB8AC3E}">
        <p14:creationId xmlns:p14="http://schemas.microsoft.com/office/powerpoint/2010/main" val="3372387842"/>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obj" preserve="1">
  <p:cSld name="Title and Content + color block right">
    <p:spTree>
      <p:nvGrpSpPr>
        <p:cNvPr id="1" name=""/>
        <p:cNvGrpSpPr/>
        <p:nvPr/>
      </p:nvGrpSpPr>
      <p:grpSpPr>
        <a:xfrm>
          <a:off x="0" y="0"/>
          <a:ext cx="0" cy="0"/>
          <a:chOff x="0" y="0"/>
          <a:chExt cx="0" cy="0"/>
        </a:xfrm>
      </p:grpSpPr>
      <p:sp>
        <p:nvSpPr>
          <p:cNvPr id="7" name="Rounded Rectangle 6">
            <a:extLst>
              <a:ext uri="{FF2B5EF4-FFF2-40B4-BE49-F238E27FC236}">
                <a16:creationId xmlns:a16="http://schemas.microsoft.com/office/drawing/2014/main" id="{FE39FE43-8E23-C832-0B3E-F49280ABF0FF}"/>
              </a:ext>
            </a:extLst>
          </p:cNvPr>
          <p:cNvSpPr>
            <a:spLocks/>
          </p:cNvSpPr>
          <p:nvPr userDrawn="1"/>
        </p:nvSpPr>
        <p:spPr>
          <a:xfrm>
            <a:off x="12748847" y="0"/>
            <a:ext cx="5539154" cy="10287000"/>
          </a:xfrm>
          <a:prstGeom prst="roundRect">
            <a:avLst>
              <a:gd name="adj" fmla="val 0"/>
            </a:avLst>
          </a:prstGeom>
          <a:gradFill flip="none" rotWithShape="1">
            <a:gsLst>
              <a:gs pos="0">
                <a:srgbClr val="A9AFF1"/>
              </a:gs>
              <a:gs pos="35000">
                <a:schemeClr val="accent2">
                  <a:lumMod val="0"/>
                  <a:lumOff val="100000"/>
                </a:schemeClr>
              </a:gs>
              <a:gs pos="100000">
                <a:schemeClr val="accent5"/>
              </a:gs>
            </a:gsLst>
            <a:path path="circle">
              <a:fillToRect l="100000" b="100000"/>
            </a:path>
            <a:tileRect t="-100000" r="-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LT" sz="4050"/>
          </a:p>
        </p:txBody>
      </p:sp>
      <p:sp>
        <p:nvSpPr>
          <p:cNvPr id="2" name="Title 1">
            <a:extLst>
              <a:ext uri="{FF2B5EF4-FFF2-40B4-BE49-F238E27FC236}">
                <a16:creationId xmlns:a16="http://schemas.microsoft.com/office/drawing/2014/main" id="{A4A64B18-84A3-41E0-AACB-14A9BDC28899}"/>
              </a:ext>
            </a:extLst>
          </p:cNvPr>
          <p:cNvSpPr>
            <a:spLocks noGrp="1"/>
          </p:cNvSpPr>
          <p:nvPr>
            <p:ph type="title"/>
          </p:nvPr>
        </p:nvSpPr>
        <p:spPr>
          <a:xfrm>
            <a:off x="1243812" y="1493327"/>
            <a:ext cx="9993795" cy="1456959"/>
          </a:xfrm>
        </p:spPr>
        <p:txBody>
          <a:bodyPr>
            <a:normAutofit/>
          </a:bodyPr>
          <a:lstStyle>
            <a:lvl1pPr>
              <a:defRPr sz="4200" b="1">
                <a:solidFill>
                  <a:schemeClr val="tx1">
                    <a:lumMod val="50000"/>
                  </a:schemeClr>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AF5E7913-1B15-4831-A492-8FD81DA69D91}"/>
              </a:ext>
            </a:extLst>
          </p:cNvPr>
          <p:cNvSpPr>
            <a:spLocks noGrp="1"/>
          </p:cNvSpPr>
          <p:nvPr>
            <p:ph idx="1"/>
          </p:nvPr>
        </p:nvSpPr>
        <p:spPr>
          <a:xfrm>
            <a:off x="1243812" y="3411869"/>
            <a:ext cx="9993795" cy="5507792"/>
          </a:xfrm>
        </p:spPr>
        <p:txBody>
          <a:bodyPr>
            <a:normAutofit/>
          </a:bodyPr>
          <a:lstStyle>
            <a:lvl1pPr>
              <a:lnSpc>
                <a:spcPts val="3600"/>
              </a:lnSpc>
              <a:buClr>
                <a:schemeClr val="accent1"/>
              </a:buClr>
              <a:defRPr sz="2100">
                <a:solidFill>
                  <a:schemeClr val="tx1">
                    <a:lumMod val="50000"/>
                  </a:schemeClr>
                </a:solidFill>
              </a:defRPr>
            </a:lvl1pPr>
            <a:lvl2pPr>
              <a:lnSpc>
                <a:spcPts val="3600"/>
              </a:lnSpc>
              <a:buClr>
                <a:schemeClr val="accent1"/>
              </a:buClr>
              <a:defRPr sz="2100">
                <a:solidFill>
                  <a:schemeClr val="tx1">
                    <a:lumMod val="50000"/>
                  </a:schemeClr>
                </a:solidFill>
              </a:defRPr>
            </a:lvl2pPr>
            <a:lvl3pPr>
              <a:lnSpc>
                <a:spcPts val="3600"/>
              </a:lnSpc>
              <a:buClr>
                <a:schemeClr val="accent1"/>
              </a:buClr>
              <a:defRPr sz="2100">
                <a:solidFill>
                  <a:schemeClr val="tx1">
                    <a:lumMod val="50000"/>
                  </a:schemeClr>
                </a:solidFill>
              </a:defRPr>
            </a:lvl3pPr>
            <a:lvl4pPr>
              <a:lnSpc>
                <a:spcPts val="3600"/>
              </a:lnSpc>
              <a:buClr>
                <a:schemeClr val="accent1"/>
              </a:buClr>
              <a:defRPr sz="2100">
                <a:solidFill>
                  <a:schemeClr val="tx1">
                    <a:lumMod val="50000"/>
                  </a:schemeClr>
                </a:solidFill>
              </a:defRPr>
            </a:lvl4pPr>
            <a:lvl5pPr>
              <a:lnSpc>
                <a:spcPts val="3600"/>
              </a:lnSpc>
              <a:buClr>
                <a:schemeClr val="accent1"/>
              </a:buClr>
              <a:defRPr sz="2100">
                <a:solidFill>
                  <a:schemeClr val="tx1">
                    <a:lumMod val="5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5969DDAB-9674-4BE0-A4A4-AA572ED182DA}"/>
              </a:ext>
            </a:extLst>
          </p:cNvPr>
          <p:cNvSpPr>
            <a:spLocks noGrp="1"/>
          </p:cNvSpPr>
          <p:nvPr>
            <p:ph type="sldNum" sz="quarter" idx="12"/>
          </p:nvPr>
        </p:nvSpPr>
        <p:spPr>
          <a:xfrm>
            <a:off x="12915900" y="9265445"/>
            <a:ext cx="4114800" cy="547688"/>
          </a:xfrm>
        </p:spPr>
        <p:txBody>
          <a:bodyPr/>
          <a:lstStyle/>
          <a:p>
            <a:fld id="{B7BD53AE-7240-4391-874D-1B91F412B7AB}" type="slidenum">
              <a:rPr lang="en-US" smtClean="0"/>
              <a:t>‹#›</a:t>
            </a:fld>
            <a:endParaRPr lang="en-US"/>
          </a:p>
        </p:txBody>
      </p:sp>
      <p:pic>
        <p:nvPicPr>
          <p:cNvPr id="5" name="Picture 16">
            <a:extLst>
              <a:ext uri="{FF2B5EF4-FFF2-40B4-BE49-F238E27FC236}">
                <a16:creationId xmlns:a16="http://schemas.microsoft.com/office/drawing/2014/main" id="{C17CF9E9-3FC8-C2FE-EAF4-8921E1D289EC}"/>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5914078" y="675490"/>
            <a:ext cx="1116623" cy="356255"/>
          </a:xfrm>
          <a:prstGeom prst="rect">
            <a:avLst/>
          </a:prstGeom>
        </p:spPr>
      </p:pic>
    </p:spTree>
    <p:extLst>
      <p:ext uri="{BB962C8B-B14F-4D97-AF65-F5344CB8AC3E}">
        <p14:creationId xmlns:p14="http://schemas.microsoft.com/office/powerpoint/2010/main" val="1153916351"/>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 preserve="1">
  <p:cSld name="Title and Content + color block left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64B18-84A3-41E0-AACB-14A9BDC28899}"/>
              </a:ext>
            </a:extLst>
          </p:cNvPr>
          <p:cNvSpPr>
            <a:spLocks noGrp="1"/>
          </p:cNvSpPr>
          <p:nvPr>
            <p:ph type="title"/>
          </p:nvPr>
        </p:nvSpPr>
        <p:spPr>
          <a:xfrm>
            <a:off x="7036905" y="1493327"/>
            <a:ext cx="9993795" cy="1456959"/>
          </a:xfrm>
        </p:spPr>
        <p:txBody>
          <a:bodyPr>
            <a:normAutofit/>
          </a:bodyPr>
          <a:lstStyle>
            <a:lvl1pPr>
              <a:defRPr sz="4200" b="1">
                <a:solidFill>
                  <a:schemeClr val="tx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AF5E7913-1B15-4831-A492-8FD81DA69D91}"/>
              </a:ext>
            </a:extLst>
          </p:cNvPr>
          <p:cNvSpPr>
            <a:spLocks noGrp="1"/>
          </p:cNvSpPr>
          <p:nvPr>
            <p:ph idx="1"/>
          </p:nvPr>
        </p:nvSpPr>
        <p:spPr>
          <a:xfrm>
            <a:off x="7036905" y="3411869"/>
            <a:ext cx="9993795" cy="5507792"/>
          </a:xfrm>
        </p:spPr>
        <p:txBody>
          <a:bodyPr>
            <a:normAutofit/>
          </a:bodyPr>
          <a:lstStyle>
            <a:lvl1pPr>
              <a:lnSpc>
                <a:spcPts val="3600"/>
              </a:lnSpc>
              <a:buClr>
                <a:schemeClr val="accent1"/>
              </a:buClr>
              <a:defRPr sz="2100">
                <a:solidFill>
                  <a:schemeClr val="tx1">
                    <a:lumMod val="75000"/>
                  </a:schemeClr>
                </a:solidFill>
              </a:defRPr>
            </a:lvl1pPr>
            <a:lvl2pPr>
              <a:lnSpc>
                <a:spcPts val="3600"/>
              </a:lnSpc>
              <a:buClr>
                <a:schemeClr val="accent1"/>
              </a:buClr>
              <a:defRPr sz="2100">
                <a:solidFill>
                  <a:schemeClr val="tx1">
                    <a:lumMod val="75000"/>
                  </a:schemeClr>
                </a:solidFill>
              </a:defRPr>
            </a:lvl2pPr>
            <a:lvl3pPr>
              <a:lnSpc>
                <a:spcPts val="3600"/>
              </a:lnSpc>
              <a:buClr>
                <a:schemeClr val="accent1"/>
              </a:buClr>
              <a:defRPr sz="2100">
                <a:solidFill>
                  <a:schemeClr val="tx1">
                    <a:lumMod val="75000"/>
                  </a:schemeClr>
                </a:solidFill>
              </a:defRPr>
            </a:lvl3pPr>
            <a:lvl4pPr>
              <a:lnSpc>
                <a:spcPts val="3600"/>
              </a:lnSpc>
              <a:buClr>
                <a:schemeClr val="accent1"/>
              </a:buClr>
              <a:defRPr sz="2100">
                <a:solidFill>
                  <a:schemeClr val="tx1">
                    <a:lumMod val="75000"/>
                  </a:schemeClr>
                </a:solidFill>
              </a:defRPr>
            </a:lvl4pPr>
            <a:lvl5pPr>
              <a:lnSpc>
                <a:spcPts val="3600"/>
              </a:lnSpc>
              <a:buClr>
                <a:schemeClr val="accent1"/>
              </a:buClr>
              <a:defRPr sz="2100">
                <a:solidFill>
                  <a:schemeClr val="tx1">
                    <a:lumMod val="7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5969DDAB-9674-4BE0-A4A4-AA572ED182DA}"/>
              </a:ext>
            </a:extLst>
          </p:cNvPr>
          <p:cNvSpPr>
            <a:spLocks noGrp="1"/>
          </p:cNvSpPr>
          <p:nvPr>
            <p:ph type="sldNum" sz="quarter" idx="12"/>
          </p:nvPr>
        </p:nvSpPr>
        <p:spPr>
          <a:xfrm>
            <a:off x="12915900" y="9265445"/>
            <a:ext cx="4114800" cy="547688"/>
          </a:xfrm>
        </p:spPr>
        <p:txBody>
          <a:bodyPr/>
          <a:lstStyle/>
          <a:p>
            <a:fld id="{B7BD53AE-7240-4391-874D-1B91F412B7AB}" type="slidenum">
              <a:rPr lang="en-US" smtClean="0"/>
              <a:t>‹#›</a:t>
            </a:fld>
            <a:endParaRPr lang="en-US"/>
          </a:p>
        </p:txBody>
      </p:sp>
      <p:pic>
        <p:nvPicPr>
          <p:cNvPr id="5" name="Picture 16">
            <a:extLst>
              <a:ext uri="{FF2B5EF4-FFF2-40B4-BE49-F238E27FC236}">
                <a16:creationId xmlns:a16="http://schemas.microsoft.com/office/drawing/2014/main" id="{C17CF9E9-3FC8-C2FE-EAF4-8921E1D289EC}"/>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5914078" y="675490"/>
            <a:ext cx="1116623" cy="356255"/>
          </a:xfrm>
          <a:prstGeom prst="rect">
            <a:avLst/>
          </a:prstGeom>
        </p:spPr>
      </p:pic>
      <p:sp>
        <p:nvSpPr>
          <p:cNvPr id="7" name="Rounded Rectangle 1">
            <a:extLst>
              <a:ext uri="{FF2B5EF4-FFF2-40B4-BE49-F238E27FC236}">
                <a16:creationId xmlns:a16="http://schemas.microsoft.com/office/drawing/2014/main" id="{877B2347-1A0F-8AC5-B772-4FFE5BB9C0A3}"/>
              </a:ext>
            </a:extLst>
          </p:cNvPr>
          <p:cNvSpPr>
            <a:spLocks/>
          </p:cNvSpPr>
          <p:nvPr userDrawn="1"/>
        </p:nvSpPr>
        <p:spPr>
          <a:xfrm>
            <a:off x="-1157" y="0"/>
            <a:ext cx="5539155" cy="10287000"/>
          </a:xfrm>
          <a:prstGeom prst="roundRect">
            <a:avLst>
              <a:gd name="adj" fmla="val 0"/>
            </a:avLst>
          </a:prstGeom>
          <a:gradFill flip="none" rotWithShape="1">
            <a:gsLst>
              <a:gs pos="0">
                <a:srgbClr val="FFE53B"/>
              </a:gs>
              <a:gs pos="35000">
                <a:schemeClr val="accent2">
                  <a:lumMod val="0"/>
                  <a:lumOff val="100000"/>
                </a:schemeClr>
              </a:gs>
              <a:gs pos="100000">
                <a:srgbClr val="A9AFF1"/>
              </a:gs>
            </a:gsLst>
            <a:path path="circle">
              <a:fillToRect t="100000" r="100000"/>
            </a:path>
            <a:tileRect l="-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LT" sz="4050"/>
          </a:p>
        </p:txBody>
      </p:sp>
    </p:spTree>
    <p:extLst>
      <p:ext uri="{BB962C8B-B14F-4D97-AF65-F5344CB8AC3E}">
        <p14:creationId xmlns:p14="http://schemas.microsoft.com/office/powerpoint/2010/main" val="2378708406"/>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Two-columns-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64B18-84A3-41E0-AACB-14A9BDC28899}"/>
              </a:ext>
            </a:extLst>
          </p:cNvPr>
          <p:cNvSpPr>
            <a:spLocks noGrp="1"/>
          </p:cNvSpPr>
          <p:nvPr>
            <p:ph type="title"/>
          </p:nvPr>
        </p:nvSpPr>
        <p:spPr>
          <a:xfrm>
            <a:off x="1257300" y="547689"/>
            <a:ext cx="15773400" cy="1456959"/>
          </a:xfrm>
        </p:spPr>
        <p:txBody>
          <a:bodyPr>
            <a:normAutofit/>
          </a:bodyPr>
          <a:lstStyle>
            <a:lvl1pPr>
              <a:defRPr sz="4200">
                <a:solidFill>
                  <a:schemeClr val="tx1">
                    <a:lumMod val="50000"/>
                  </a:schemeClr>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AF5E7913-1B15-4831-A492-8FD81DA69D91}"/>
              </a:ext>
            </a:extLst>
          </p:cNvPr>
          <p:cNvSpPr>
            <a:spLocks noGrp="1"/>
          </p:cNvSpPr>
          <p:nvPr>
            <p:ph idx="1"/>
          </p:nvPr>
        </p:nvSpPr>
        <p:spPr>
          <a:xfrm>
            <a:off x="1257300" y="2327764"/>
            <a:ext cx="7453383" cy="6937682"/>
          </a:xfrm>
        </p:spPr>
        <p:txBody>
          <a:bodyPr>
            <a:normAutofit/>
          </a:bodyPr>
          <a:lstStyle>
            <a:lvl1pPr>
              <a:lnSpc>
                <a:spcPts val="3600"/>
              </a:lnSpc>
              <a:buClr>
                <a:schemeClr val="accent1"/>
              </a:buClr>
              <a:defRPr sz="2100">
                <a:solidFill>
                  <a:schemeClr val="tx1">
                    <a:lumMod val="50000"/>
                  </a:schemeClr>
                </a:solidFill>
              </a:defRPr>
            </a:lvl1pPr>
            <a:lvl2pPr>
              <a:lnSpc>
                <a:spcPts val="3600"/>
              </a:lnSpc>
              <a:buClr>
                <a:schemeClr val="accent1"/>
              </a:buClr>
              <a:defRPr sz="2100">
                <a:solidFill>
                  <a:schemeClr val="tx1">
                    <a:lumMod val="50000"/>
                  </a:schemeClr>
                </a:solidFill>
              </a:defRPr>
            </a:lvl2pPr>
            <a:lvl3pPr>
              <a:lnSpc>
                <a:spcPts val="3600"/>
              </a:lnSpc>
              <a:buClr>
                <a:schemeClr val="accent1"/>
              </a:buClr>
              <a:defRPr sz="2100">
                <a:solidFill>
                  <a:schemeClr val="tx1">
                    <a:lumMod val="50000"/>
                  </a:schemeClr>
                </a:solidFill>
              </a:defRPr>
            </a:lvl3pPr>
            <a:lvl4pPr>
              <a:lnSpc>
                <a:spcPts val="3600"/>
              </a:lnSpc>
              <a:buClr>
                <a:schemeClr val="accent1"/>
              </a:buClr>
              <a:defRPr sz="2100">
                <a:solidFill>
                  <a:schemeClr val="tx1">
                    <a:lumMod val="50000"/>
                  </a:schemeClr>
                </a:solidFill>
              </a:defRPr>
            </a:lvl4pPr>
            <a:lvl5pPr>
              <a:lnSpc>
                <a:spcPts val="3600"/>
              </a:lnSpc>
              <a:buClr>
                <a:schemeClr val="accent1"/>
              </a:buClr>
              <a:defRPr sz="2100">
                <a:solidFill>
                  <a:schemeClr val="tx1">
                    <a:lumMod val="5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5969DDAB-9674-4BE0-A4A4-AA572ED182DA}"/>
              </a:ext>
            </a:extLst>
          </p:cNvPr>
          <p:cNvSpPr>
            <a:spLocks noGrp="1"/>
          </p:cNvSpPr>
          <p:nvPr>
            <p:ph type="sldNum" sz="quarter" idx="12"/>
          </p:nvPr>
        </p:nvSpPr>
        <p:spPr>
          <a:xfrm>
            <a:off x="12915900" y="9265445"/>
            <a:ext cx="4114800" cy="547688"/>
          </a:xfrm>
        </p:spPr>
        <p:txBody>
          <a:bodyPr/>
          <a:lstStyle/>
          <a:p>
            <a:fld id="{B7BD53AE-7240-4391-874D-1B91F412B7AB}" type="slidenum">
              <a:rPr lang="en-US" smtClean="0"/>
              <a:t>‹#›</a:t>
            </a:fld>
            <a:endParaRPr lang="en-US"/>
          </a:p>
        </p:txBody>
      </p:sp>
      <p:sp>
        <p:nvSpPr>
          <p:cNvPr id="8" name="Content Placeholder 2">
            <a:extLst>
              <a:ext uri="{FF2B5EF4-FFF2-40B4-BE49-F238E27FC236}">
                <a16:creationId xmlns:a16="http://schemas.microsoft.com/office/drawing/2014/main" id="{7C9BB1EE-E9BC-4021-84F8-C4D400C1193F}"/>
              </a:ext>
            </a:extLst>
          </p:cNvPr>
          <p:cNvSpPr>
            <a:spLocks noGrp="1"/>
          </p:cNvSpPr>
          <p:nvPr>
            <p:ph idx="13"/>
          </p:nvPr>
        </p:nvSpPr>
        <p:spPr>
          <a:xfrm>
            <a:off x="9335068" y="2327764"/>
            <a:ext cx="7695632" cy="6937682"/>
          </a:xfrm>
        </p:spPr>
        <p:txBody>
          <a:bodyPr>
            <a:normAutofit/>
          </a:bodyPr>
          <a:lstStyle>
            <a:lvl1pPr>
              <a:lnSpc>
                <a:spcPts val="3600"/>
              </a:lnSpc>
              <a:buClr>
                <a:schemeClr val="accent1"/>
              </a:buClr>
              <a:defRPr sz="2100">
                <a:solidFill>
                  <a:schemeClr val="tx1">
                    <a:lumMod val="50000"/>
                  </a:schemeClr>
                </a:solidFill>
              </a:defRPr>
            </a:lvl1pPr>
            <a:lvl2pPr>
              <a:lnSpc>
                <a:spcPts val="3600"/>
              </a:lnSpc>
              <a:buClr>
                <a:schemeClr val="accent1"/>
              </a:buClr>
              <a:defRPr sz="2100">
                <a:solidFill>
                  <a:schemeClr val="tx1">
                    <a:lumMod val="50000"/>
                  </a:schemeClr>
                </a:solidFill>
              </a:defRPr>
            </a:lvl2pPr>
            <a:lvl3pPr>
              <a:lnSpc>
                <a:spcPts val="3600"/>
              </a:lnSpc>
              <a:buClr>
                <a:schemeClr val="accent1"/>
              </a:buClr>
              <a:defRPr sz="2100">
                <a:solidFill>
                  <a:schemeClr val="tx1">
                    <a:lumMod val="50000"/>
                  </a:schemeClr>
                </a:solidFill>
              </a:defRPr>
            </a:lvl3pPr>
            <a:lvl4pPr>
              <a:lnSpc>
                <a:spcPts val="3600"/>
              </a:lnSpc>
              <a:buClr>
                <a:schemeClr val="accent1"/>
              </a:buClr>
              <a:defRPr sz="2100">
                <a:solidFill>
                  <a:schemeClr val="tx1">
                    <a:lumMod val="50000"/>
                  </a:schemeClr>
                </a:solidFill>
              </a:defRPr>
            </a:lvl4pPr>
            <a:lvl5pPr>
              <a:lnSpc>
                <a:spcPts val="3600"/>
              </a:lnSpc>
              <a:buClr>
                <a:schemeClr val="accent1"/>
              </a:buClr>
              <a:defRPr sz="2100">
                <a:solidFill>
                  <a:schemeClr val="tx1">
                    <a:lumMod val="5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9" name="Picture 16">
            <a:extLst>
              <a:ext uri="{FF2B5EF4-FFF2-40B4-BE49-F238E27FC236}">
                <a16:creationId xmlns:a16="http://schemas.microsoft.com/office/drawing/2014/main" id="{F52A4919-441E-BFD1-98A3-A3514743B65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257300" y="9310436"/>
            <a:ext cx="1434597" cy="457704"/>
          </a:xfrm>
          <a:prstGeom prst="rect">
            <a:avLst/>
          </a:prstGeom>
        </p:spPr>
      </p:pic>
    </p:spTree>
    <p:extLst>
      <p:ext uri="{BB962C8B-B14F-4D97-AF65-F5344CB8AC3E}">
        <p14:creationId xmlns:p14="http://schemas.microsoft.com/office/powerpoint/2010/main" val="21069665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ivider-Slide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16">
            <a:extLst>
              <a:ext uri="{FF2B5EF4-FFF2-40B4-BE49-F238E27FC236}">
                <a16:creationId xmlns:a16="http://schemas.microsoft.com/office/drawing/2014/main" id="{908C5E9F-409B-7D41-4387-64CD26AAC654}"/>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1257300" y="8994968"/>
            <a:ext cx="1434597" cy="457704"/>
          </a:xfrm>
          <a:prstGeom prst="rect">
            <a:avLst/>
          </a:prstGeom>
        </p:spPr>
      </p:pic>
      <p:sp>
        <p:nvSpPr>
          <p:cNvPr id="2" name="Title 1">
            <a:extLst>
              <a:ext uri="{FF2B5EF4-FFF2-40B4-BE49-F238E27FC236}">
                <a16:creationId xmlns:a16="http://schemas.microsoft.com/office/drawing/2014/main" id="{D3E2BABE-02B4-4931-8E67-B71145FA932D}"/>
              </a:ext>
            </a:extLst>
          </p:cNvPr>
          <p:cNvSpPr>
            <a:spLocks noGrp="1"/>
          </p:cNvSpPr>
          <p:nvPr>
            <p:ph type="title" hasCustomPrompt="1"/>
          </p:nvPr>
        </p:nvSpPr>
        <p:spPr>
          <a:xfrm>
            <a:off x="1257302" y="2992597"/>
            <a:ext cx="8051834" cy="2562386"/>
          </a:xfrm>
        </p:spPr>
        <p:txBody>
          <a:bodyPr>
            <a:normAutofit/>
          </a:bodyPr>
          <a:lstStyle>
            <a:lvl1pPr algn="l">
              <a:defRPr sz="14400">
                <a:solidFill>
                  <a:schemeClr val="tx1">
                    <a:lumMod val="50000"/>
                  </a:schemeClr>
                </a:solidFill>
              </a:defRPr>
            </a:lvl1pPr>
          </a:lstStyle>
          <a:p>
            <a:r>
              <a:rPr lang="en-US"/>
              <a:t>#</a:t>
            </a:r>
          </a:p>
        </p:txBody>
      </p:sp>
      <p:sp>
        <p:nvSpPr>
          <p:cNvPr id="4" name="Text Placeholder 3">
            <a:extLst>
              <a:ext uri="{FF2B5EF4-FFF2-40B4-BE49-F238E27FC236}">
                <a16:creationId xmlns:a16="http://schemas.microsoft.com/office/drawing/2014/main" id="{ED80BABD-38A5-BFDE-409B-402E130FE527}"/>
              </a:ext>
            </a:extLst>
          </p:cNvPr>
          <p:cNvSpPr>
            <a:spLocks noGrp="1"/>
          </p:cNvSpPr>
          <p:nvPr>
            <p:ph type="body" sz="quarter" idx="10"/>
          </p:nvPr>
        </p:nvSpPr>
        <p:spPr>
          <a:xfrm>
            <a:off x="1257300" y="5766620"/>
            <a:ext cx="15290007" cy="1444650"/>
          </a:xfrm>
        </p:spPr>
        <p:txBody>
          <a:bodyPr anchor="ctr">
            <a:normAutofit/>
          </a:bodyPr>
          <a:lstStyle>
            <a:lvl1pPr marL="0" indent="0">
              <a:spcBef>
                <a:spcPts val="0"/>
              </a:spcBef>
              <a:buNone/>
              <a:defRPr sz="7200">
                <a:solidFill>
                  <a:schemeClr val="tx1">
                    <a:lumMod val="50000"/>
                  </a:schemeClr>
                </a:solidFill>
              </a:defRPr>
            </a:lvl1pPr>
            <a:lvl2pPr marL="685835" indent="0">
              <a:buNone/>
              <a:defRPr/>
            </a:lvl2pPr>
            <a:lvl3pPr marL="1371669" indent="0">
              <a:buNone/>
              <a:defRPr/>
            </a:lvl3pPr>
            <a:lvl4pPr marL="2057504" indent="0">
              <a:buNone/>
              <a:defRPr/>
            </a:lvl4pPr>
            <a:lvl5pPr marL="2743337" indent="0">
              <a:buNone/>
              <a:defRPr/>
            </a:lvl5pPr>
          </a:lstStyle>
          <a:p>
            <a:pPr lvl="0"/>
            <a:r>
              <a:rPr lang="en-GB"/>
              <a:t>Click to edit Master text styles</a:t>
            </a:r>
            <a:endParaRPr lang="en-LT"/>
          </a:p>
        </p:txBody>
      </p:sp>
      <p:sp>
        <p:nvSpPr>
          <p:cNvPr id="7" name="TextBox 6">
            <a:extLst>
              <a:ext uri="{FF2B5EF4-FFF2-40B4-BE49-F238E27FC236}">
                <a16:creationId xmlns:a16="http://schemas.microsoft.com/office/drawing/2014/main" id="{6D078FF0-B56D-70B3-2583-8D200108D1F9}"/>
              </a:ext>
            </a:extLst>
          </p:cNvPr>
          <p:cNvSpPr txBox="1"/>
          <p:nvPr userDrawn="1"/>
        </p:nvSpPr>
        <p:spPr>
          <a:xfrm>
            <a:off x="1867631" y="960972"/>
            <a:ext cx="1186543" cy="415498"/>
          </a:xfrm>
          <a:prstGeom prst="rect">
            <a:avLst/>
          </a:prstGeom>
          <a:noFill/>
        </p:spPr>
        <p:txBody>
          <a:bodyPr wrap="none" rtlCol="0">
            <a:spAutoFit/>
          </a:bodyPr>
          <a:lstStyle/>
          <a:p>
            <a:r>
              <a:rPr lang="en-LT" sz="2100">
                <a:solidFill>
                  <a:srgbClr val="000000"/>
                </a:solidFill>
              </a:rPr>
              <a:t>Go back</a:t>
            </a:r>
          </a:p>
        </p:txBody>
      </p:sp>
      <p:pic>
        <p:nvPicPr>
          <p:cNvPr id="8" name="Graphic 7" descr="Arrow Up with solid fill">
            <a:extLst>
              <a:ext uri="{FF2B5EF4-FFF2-40B4-BE49-F238E27FC236}">
                <a16:creationId xmlns:a16="http://schemas.microsoft.com/office/drawing/2014/main" id="{9F1F1630-847F-1A33-5C01-C26EFA5911A8}"/>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rot="16200000">
            <a:off x="1257300" y="939975"/>
            <a:ext cx="514317" cy="514317"/>
          </a:xfrm>
          <a:prstGeom prst="rect">
            <a:avLst/>
          </a:prstGeom>
        </p:spPr>
      </p:pic>
    </p:spTree>
    <p:extLst>
      <p:ext uri="{BB962C8B-B14F-4D97-AF65-F5344CB8AC3E}">
        <p14:creationId xmlns:p14="http://schemas.microsoft.com/office/powerpoint/2010/main" val="4287960955"/>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Closing-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Shape 26">
            <a:extLst>
              <a:ext uri="{FF2B5EF4-FFF2-40B4-BE49-F238E27FC236}">
                <a16:creationId xmlns:a16="http://schemas.microsoft.com/office/drawing/2014/main" id="{712CE6A4-0966-4B6C-8AE2-BE9B7FA54BA3}"/>
              </a:ext>
            </a:extLst>
          </p:cNvPr>
          <p:cNvSpPr/>
          <p:nvPr/>
        </p:nvSpPr>
        <p:spPr>
          <a:xfrm>
            <a:off x="1226732" y="4651058"/>
            <a:ext cx="15834537" cy="984885"/>
          </a:xfrm>
          <a:prstGeom prst="rect">
            <a:avLst/>
          </a:prstGeom>
          <a:ln w="12700">
            <a:miter lim="400000"/>
          </a:ln>
          <a:extLst>
            <a:ext uri="{C572A759-6A51-4108-AA02-DFA0A04FC94B}">
              <ma14:wrappingTextBoxFlag xmlns="" xmlns:ma14="http://schemas.microsoft.com/office/mac/drawingml/2011/main" val="1"/>
            </a:ext>
          </a:extLst>
        </p:spPr>
        <p:txBody>
          <a:bodyPr wrap="square" lIns="76200" tIns="76200" rIns="76200" bIns="76200" anchor="ctr">
            <a:spAutoFit/>
          </a:bodyPr>
          <a:lstStyle>
            <a:lvl1pPr>
              <a:defRPr sz="2600">
                <a:solidFill>
                  <a:srgbClr val="687189"/>
                </a:solidFill>
                <a:latin typeface="Roboto Light"/>
                <a:ea typeface="Roboto Light"/>
                <a:cs typeface="Roboto Light"/>
                <a:sym typeface="Roboto Light"/>
              </a:defRPr>
            </a:lvl1pPr>
          </a:lstStyle>
          <a:p>
            <a:pPr marL="0" marR="0" lvl="0" indent="0" algn="ctr" defTabSz="1238250" eaLnBrk="1" fontAlgn="auto" latinLnBrk="0" hangingPunct="1">
              <a:lnSpc>
                <a:spcPct val="100000"/>
              </a:lnSpc>
              <a:spcBef>
                <a:spcPts val="0"/>
              </a:spcBef>
              <a:spcAft>
                <a:spcPts val="0"/>
              </a:spcAft>
              <a:buClrTx/>
              <a:buSzTx/>
              <a:buFontTx/>
              <a:buNone/>
              <a:tabLst/>
              <a:defRPr sz="1800">
                <a:solidFill>
                  <a:srgbClr val="000000"/>
                </a:solidFill>
              </a:defRPr>
            </a:pPr>
            <a:r>
              <a:rPr kumimoji="0" lang="en-US" sz="5400" b="0" i="0" u="none" strike="noStrike" kern="0" cap="none" spc="-225" normalizeH="0" baseline="0" noProof="0">
                <a:ln>
                  <a:noFill/>
                </a:ln>
                <a:solidFill>
                  <a:srgbClr val="FFFFFF"/>
                </a:solidFill>
                <a:effectLst/>
                <a:uLnTx/>
                <a:uFillTx/>
                <a:latin typeface="Open Sans bold"/>
                <a:ea typeface="Roboto Light" panose="02000000000000000000" pitchFamily="2" charset="0"/>
                <a:sym typeface="Roboto Light"/>
              </a:rPr>
              <a:t>Trusted data. Powerful connections. </a:t>
            </a:r>
          </a:p>
        </p:txBody>
      </p:sp>
    </p:spTree>
    <p:extLst>
      <p:ext uri="{BB962C8B-B14F-4D97-AF65-F5344CB8AC3E}">
        <p14:creationId xmlns:p14="http://schemas.microsoft.com/office/powerpoint/2010/main" val="3053923263"/>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Cover-slide-simp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4">
            <a:extLst>
              <a:ext uri="{FF2B5EF4-FFF2-40B4-BE49-F238E27FC236}">
                <a16:creationId xmlns:a16="http://schemas.microsoft.com/office/drawing/2014/main" id="{62001F8D-4B8C-CCDA-2A77-6858E0ACFDE8}"/>
              </a:ext>
            </a:extLst>
          </p:cNvPr>
          <p:cNvSpPr>
            <a:spLocks noGrp="1"/>
          </p:cNvSpPr>
          <p:nvPr>
            <p:ph type="body" sz="quarter" idx="10" hasCustomPrompt="1"/>
          </p:nvPr>
        </p:nvSpPr>
        <p:spPr>
          <a:xfrm>
            <a:off x="1123123" y="7026964"/>
            <a:ext cx="6435587" cy="1326875"/>
          </a:xfrm>
        </p:spPr>
        <p:txBody>
          <a:bodyPr>
            <a:normAutofit/>
          </a:bodyPr>
          <a:lstStyle>
            <a:lvl1pPr marL="0" indent="0">
              <a:lnSpc>
                <a:spcPts val="2400"/>
              </a:lnSpc>
              <a:spcBef>
                <a:spcPts val="0"/>
              </a:spcBef>
              <a:buFontTx/>
              <a:buNone/>
              <a:defRPr sz="2100">
                <a:solidFill>
                  <a:schemeClr val="bg1"/>
                </a:solidFill>
              </a:defRPr>
            </a:lvl1pPr>
            <a:lvl2pPr marL="685800" indent="0">
              <a:buFontTx/>
              <a:buNone/>
              <a:defRPr/>
            </a:lvl2pPr>
            <a:lvl3pPr marL="1371600" indent="0">
              <a:buFontTx/>
              <a:buNone/>
              <a:defRPr/>
            </a:lvl3pPr>
            <a:lvl4pPr marL="2057400" indent="0">
              <a:buFontTx/>
              <a:buNone/>
              <a:defRPr/>
            </a:lvl4pPr>
            <a:lvl5pPr marL="2743200" indent="0">
              <a:buFontTx/>
              <a:buNone/>
              <a:defRPr/>
            </a:lvl5pPr>
          </a:lstStyle>
          <a:p>
            <a:pPr lvl="0"/>
            <a:r>
              <a:rPr lang="en-US"/>
              <a:t>Add contact / presenters details here</a:t>
            </a:r>
          </a:p>
        </p:txBody>
      </p:sp>
      <p:sp>
        <p:nvSpPr>
          <p:cNvPr id="3" name="Text Placeholder 4">
            <a:extLst>
              <a:ext uri="{FF2B5EF4-FFF2-40B4-BE49-F238E27FC236}">
                <a16:creationId xmlns:a16="http://schemas.microsoft.com/office/drawing/2014/main" id="{F590EF76-0BDE-5823-F1C3-C6D43AE9B3CE}"/>
              </a:ext>
            </a:extLst>
          </p:cNvPr>
          <p:cNvSpPr>
            <a:spLocks noGrp="1"/>
          </p:cNvSpPr>
          <p:nvPr>
            <p:ph type="body" sz="quarter" idx="11" hasCustomPrompt="1"/>
          </p:nvPr>
        </p:nvSpPr>
        <p:spPr>
          <a:xfrm>
            <a:off x="1123122" y="4042119"/>
            <a:ext cx="8630478" cy="2358681"/>
          </a:xfrm>
        </p:spPr>
        <p:txBody>
          <a:bodyPr>
            <a:noAutofit/>
          </a:bodyPr>
          <a:lstStyle>
            <a:lvl1pPr marL="0" indent="0">
              <a:lnSpc>
                <a:spcPct val="100000"/>
              </a:lnSpc>
              <a:spcBef>
                <a:spcPts val="0"/>
              </a:spcBef>
              <a:buFontTx/>
              <a:buNone/>
              <a:defRPr sz="7200" b="1">
                <a:solidFill>
                  <a:schemeClr val="bg1"/>
                </a:solidFill>
              </a:defRPr>
            </a:lvl1pPr>
            <a:lvl2pPr marL="685800" indent="0">
              <a:buFontTx/>
              <a:buNone/>
              <a:defRPr/>
            </a:lvl2pPr>
            <a:lvl3pPr marL="1371600" indent="0">
              <a:buFontTx/>
              <a:buNone/>
              <a:defRPr/>
            </a:lvl3pPr>
            <a:lvl4pPr marL="2057400" indent="0">
              <a:buFontTx/>
              <a:buNone/>
              <a:defRPr/>
            </a:lvl4pPr>
            <a:lvl5pPr marL="2743200" indent="0">
              <a:buFontTx/>
              <a:buNone/>
              <a:defRPr/>
            </a:lvl5pPr>
          </a:lstStyle>
          <a:p>
            <a:pPr lvl="0"/>
            <a:r>
              <a:rPr lang="en-US"/>
              <a:t>Enter headline text here</a:t>
            </a:r>
          </a:p>
        </p:txBody>
      </p:sp>
    </p:spTree>
    <p:extLst>
      <p:ext uri="{BB962C8B-B14F-4D97-AF65-F5344CB8AC3E}">
        <p14:creationId xmlns:p14="http://schemas.microsoft.com/office/powerpoint/2010/main" val="827516735"/>
      </p:ext>
    </p:extLst>
  </p:cSld>
  <p:clrMapOvr>
    <a:masterClrMapping/>
  </p:clrMapOvr>
  <p:hf hdr="0" ftr="0" dt="0"/>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Cover-slide-MDM-messa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60688526"/>
      </p:ext>
    </p:extLst>
  </p:cSld>
  <p:clrMapOvr>
    <a:masterClrMapping/>
  </p:clrMapOvr>
  <p:hf hdr="0" ftr="0" dt="0"/>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Cover-slide-with-contact-detail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4">
            <a:extLst>
              <a:ext uri="{FF2B5EF4-FFF2-40B4-BE49-F238E27FC236}">
                <a16:creationId xmlns:a16="http://schemas.microsoft.com/office/drawing/2014/main" id="{62001F8D-4B8C-CCDA-2A77-6858E0ACFDE8}"/>
              </a:ext>
            </a:extLst>
          </p:cNvPr>
          <p:cNvSpPr>
            <a:spLocks noGrp="1"/>
          </p:cNvSpPr>
          <p:nvPr>
            <p:ph type="body" sz="quarter" idx="10" hasCustomPrompt="1"/>
          </p:nvPr>
        </p:nvSpPr>
        <p:spPr>
          <a:xfrm>
            <a:off x="1123123" y="7484164"/>
            <a:ext cx="6435587" cy="1326875"/>
          </a:xfrm>
        </p:spPr>
        <p:txBody>
          <a:bodyPr>
            <a:normAutofit/>
          </a:bodyPr>
          <a:lstStyle>
            <a:lvl1pPr marL="0" indent="0">
              <a:lnSpc>
                <a:spcPts val="2400"/>
              </a:lnSpc>
              <a:spcBef>
                <a:spcPts val="0"/>
              </a:spcBef>
              <a:buFontTx/>
              <a:buNone/>
              <a:defRPr sz="2100">
                <a:solidFill>
                  <a:schemeClr val="bg2"/>
                </a:solidFill>
              </a:defRPr>
            </a:lvl1pPr>
            <a:lvl2pPr marL="685800" indent="0">
              <a:buFontTx/>
              <a:buNone/>
              <a:defRPr/>
            </a:lvl2pPr>
            <a:lvl3pPr marL="1371600" indent="0">
              <a:buFontTx/>
              <a:buNone/>
              <a:defRPr/>
            </a:lvl3pPr>
            <a:lvl4pPr marL="2057400" indent="0">
              <a:buFontTx/>
              <a:buNone/>
              <a:defRPr/>
            </a:lvl4pPr>
            <a:lvl5pPr marL="2743200" indent="0">
              <a:buFontTx/>
              <a:buNone/>
              <a:defRPr/>
            </a:lvl5pPr>
          </a:lstStyle>
          <a:p>
            <a:pPr lvl="0"/>
            <a:r>
              <a:rPr lang="en-US"/>
              <a:t>Add contact / presenters details here</a:t>
            </a:r>
          </a:p>
        </p:txBody>
      </p:sp>
    </p:spTree>
    <p:extLst>
      <p:ext uri="{BB962C8B-B14F-4D97-AF65-F5344CB8AC3E}">
        <p14:creationId xmlns:p14="http://schemas.microsoft.com/office/powerpoint/2010/main" val="1644336384"/>
      </p:ext>
    </p:extLst>
  </p:cSld>
  <p:clrMapOvr>
    <a:masterClrMapping/>
  </p:clrMapOvr>
  <p:hf hdr="0" ftr="0" dt="0"/>
</p:sldLayout>
</file>

<file path=ppt/slideLayouts/slideLayout84.xml><?xml version="1.0" encoding="utf-8"?>
<p:sldLayout xmlns:a="http://schemas.openxmlformats.org/drawingml/2006/main" xmlns:r="http://schemas.openxmlformats.org/officeDocument/2006/relationships" xmlns:p="http://schemas.openxmlformats.org/presentationml/2006/main">
  <p:cSld name="Agenda 3">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4CA87133-2B42-513F-079E-138106CD0AE3}"/>
              </a:ext>
            </a:extLst>
          </p:cNvPr>
          <p:cNvSpPr/>
          <p:nvPr/>
        </p:nvSpPr>
        <p:spPr>
          <a:xfrm>
            <a:off x="14337934" y="2722429"/>
            <a:ext cx="3690491" cy="4320017"/>
          </a:xfrm>
          <a:prstGeom prst="roundRect">
            <a:avLst>
              <a:gd name="adj" fmla="val 1565"/>
            </a:avLst>
          </a:prstGeom>
          <a:gradFill flip="none" rotWithShape="1">
            <a:gsLst>
              <a:gs pos="0">
                <a:schemeClr val="accent5"/>
              </a:gs>
              <a:gs pos="35000">
                <a:schemeClr val="accent4">
                  <a:lumMod val="0"/>
                  <a:lumOff val="100000"/>
                </a:schemeClr>
              </a:gs>
              <a:gs pos="100000">
                <a:srgbClr val="00EF8E"/>
              </a:gs>
            </a:gsLst>
            <a:path path="circle">
              <a:fillToRect l="100000" b="100000"/>
            </a:path>
            <a:tileRect t="-100000" r="-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LT" sz="4050"/>
          </a:p>
        </p:txBody>
      </p:sp>
      <p:sp>
        <p:nvSpPr>
          <p:cNvPr id="5" name="Rounded Rectangle 4">
            <a:extLst>
              <a:ext uri="{FF2B5EF4-FFF2-40B4-BE49-F238E27FC236}">
                <a16:creationId xmlns:a16="http://schemas.microsoft.com/office/drawing/2014/main" id="{99854317-D315-7E45-D967-11D7FB403103}"/>
              </a:ext>
            </a:extLst>
          </p:cNvPr>
          <p:cNvSpPr>
            <a:spLocks/>
          </p:cNvSpPr>
          <p:nvPr/>
        </p:nvSpPr>
        <p:spPr>
          <a:xfrm>
            <a:off x="10386325" y="3984457"/>
            <a:ext cx="3690491" cy="4320017"/>
          </a:xfrm>
          <a:prstGeom prst="roundRect">
            <a:avLst>
              <a:gd name="adj" fmla="val 1565"/>
            </a:avLst>
          </a:prstGeom>
          <a:gradFill flip="none" rotWithShape="1">
            <a:gsLst>
              <a:gs pos="0">
                <a:srgbClr val="FFE53B"/>
              </a:gs>
              <a:gs pos="35000">
                <a:schemeClr val="accent2">
                  <a:lumMod val="0"/>
                  <a:lumOff val="100000"/>
                </a:schemeClr>
              </a:gs>
              <a:gs pos="100000">
                <a:srgbClr val="A9AFF1"/>
              </a:gs>
            </a:gsLst>
            <a:path path="circle">
              <a:fillToRect t="100000" r="100000"/>
            </a:path>
            <a:tileRect l="-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LT" sz="4050"/>
          </a:p>
        </p:txBody>
      </p:sp>
      <p:sp>
        <p:nvSpPr>
          <p:cNvPr id="6" name="Rounded Rectangle 5" descr="Ray of blue light representing speed">
            <a:extLst>
              <a:ext uri="{FF2B5EF4-FFF2-40B4-BE49-F238E27FC236}">
                <a16:creationId xmlns:a16="http://schemas.microsoft.com/office/drawing/2014/main" id="{4469223F-8DEF-BF5A-3B10-2440D9B0FA5F}"/>
              </a:ext>
            </a:extLst>
          </p:cNvPr>
          <p:cNvSpPr/>
          <p:nvPr/>
        </p:nvSpPr>
        <p:spPr>
          <a:xfrm>
            <a:off x="6434713" y="2722429"/>
            <a:ext cx="3690491" cy="4320017"/>
          </a:xfrm>
          <a:prstGeom prst="roundRect">
            <a:avLst>
              <a:gd name="adj" fmla="val 1565"/>
            </a:avLst>
          </a:prstGeom>
          <a:gradFill flip="none" rotWithShape="1">
            <a:gsLst>
              <a:gs pos="0">
                <a:srgbClr val="00EF8E"/>
              </a:gs>
              <a:gs pos="38000">
                <a:schemeClr val="bg1"/>
              </a:gs>
              <a:gs pos="100000">
                <a:srgbClr val="53A2F3"/>
              </a:gs>
            </a:gsLst>
            <a:path path="circle">
              <a:fillToRect l="100000" t="100000"/>
            </a:path>
            <a:tileRect r="-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LT" sz="4050"/>
          </a:p>
        </p:txBody>
      </p:sp>
      <p:sp>
        <p:nvSpPr>
          <p:cNvPr id="9" name="Rounded Rectangle 8">
            <a:extLst>
              <a:ext uri="{FF2B5EF4-FFF2-40B4-BE49-F238E27FC236}">
                <a16:creationId xmlns:a16="http://schemas.microsoft.com/office/drawing/2014/main" id="{19E21376-5C50-C0CD-4CB5-DF1B4E8DE7D7}"/>
              </a:ext>
            </a:extLst>
          </p:cNvPr>
          <p:cNvSpPr/>
          <p:nvPr/>
        </p:nvSpPr>
        <p:spPr>
          <a:xfrm>
            <a:off x="6434713" y="-1873617"/>
            <a:ext cx="3690491" cy="4320017"/>
          </a:xfrm>
          <a:prstGeom prst="roundRect">
            <a:avLst>
              <a:gd name="adj" fmla="val 1565"/>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LT" sz="4050"/>
          </a:p>
        </p:txBody>
      </p:sp>
      <p:sp>
        <p:nvSpPr>
          <p:cNvPr id="10" name="Rounded Rectangle 9">
            <a:extLst>
              <a:ext uri="{FF2B5EF4-FFF2-40B4-BE49-F238E27FC236}">
                <a16:creationId xmlns:a16="http://schemas.microsoft.com/office/drawing/2014/main" id="{AF94658E-06F6-12B4-AAC0-E2388B5303CA}"/>
              </a:ext>
            </a:extLst>
          </p:cNvPr>
          <p:cNvSpPr/>
          <p:nvPr/>
        </p:nvSpPr>
        <p:spPr>
          <a:xfrm>
            <a:off x="6434713" y="7318474"/>
            <a:ext cx="3690491" cy="4320017"/>
          </a:xfrm>
          <a:prstGeom prst="roundRect">
            <a:avLst>
              <a:gd name="adj" fmla="val 1565"/>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LT" sz="4050"/>
          </a:p>
        </p:txBody>
      </p:sp>
      <p:sp>
        <p:nvSpPr>
          <p:cNvPr id="11" name="Rounded Rectangle 10">
            <a:extLst>
              <a:ext uri="{FF2B5EF4-FFF2-40B4-BE49-F238E27FC236}">
                <a16:creationId xmlns:a16="http://schemas.microsoft.com/office/drawing/2014/main" id="{AAA36FD9-8FF7-1AD7-2436-F3C536617D4A}"/>
              </a:ext>
            </a:extLst>
          </p:cNvPr>
          <p:cNvSpPr/>
          <p:nvPr/>
        </p:nvSpPr>
        <p:spPr>
          <a:xfrm>
            <a:off x="10386325" y="-611588"/>
            <a:ext cx="3690491" cy="4320017"/>
          </a:xfrm>
          <a:prstGeom prst="roundRect">
            <a:avLst>
              <a:gd name="adj" fmla="val 1565"/>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LT" sz="4050"/>
          </a:p>
        </p:txBody>
      </p:sp>
      <p:sp>
        <p:nvSpPr>
          <p:cNvPr id="12" name="Rounded Rectangle 11">
            <a:extLst>
              <a:ext uri="{FF2B5EF4-FFF2-40B4-BE49-F238E27FC236}">
                <a16:creationId xmlns:a16="http://schemas.microsoft.com/office/drawing/2014/main" id="{ECBE6F01-38EB-4641-9A3B-5CCF411F8F9C}"/>
              </a:ext>
            </a:extLst>
          </p:cNvPr>
          <p:cNvSpPr/>
          <p:nvPr/>
        </p:nvSpPr>
        <p:spPr>
          <a:xfrm>
            <a:off x="10386325" y="8580502"/>
            <a:ext cx="3690491" cy="4320017"/>
          </a:xfrm>
          <a:prstGeom prst="roundRect">
            <a:avLst>
              <a:gd name="adj" fmla="val 1565"/>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LT" sz="4050"/>
          </a:p>
        </p:txBody>
      </p:sp>
      <p:sp>
        <p:nvSpPr>
          <p:cNvPr id="13" name="Rounded Rectangle 12">
            <a:extLst>
              <a:ext uri="{FF2B5EF4-FFF2-40B4-BE49-F238E27FC236}">
                <a16:creationId xmlns:a16="http://schemas.microsoft.com/office/drawing/2014/main" id="{E97F7464-20D9-7312-1A21-96B981C05272}"/>
              </a:ext>
            </a:extLst>
          </p:cNvPr>
          <p:cNvSpPr/>
          <p:nvPr/>
        </p:nvSpPr>
        <p:spPr>
          <a:xfrm>
            <a:off x="14337934" y="-1873617"/>
            <a:ext cx="3690491" cy="4320017"/>
          </a:xfrm>
          <a:prstGeom prst="roundRect">
            <a:avLst>
              <a:gd name="adj" fmla="val 1565"/>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LT" sz="4050"/>
          </a:p>
        </p:txBody>
      </p:sp>
      <p:sp>
        <p:nvSpPr>
          <p:cNvPr id="14" name="Rounded Rectangle 13">
            <a:extLst>
              <a:ext uri="{FF2B5EF4-FFF2-40B4-BE49-F238E27FC236}">
                <a16:creationId xmlns:a16="http://schemas.microsoft.com/office/drawing/2014/main" id="{1B69D93E-C439-F95D-34D9-0C41B5CB51A5}"/>
              </a:ext>
            </a:extLst>
          </p:cNvPr>
          <p:cNvSpPr/>
          <p:nvPr/>
        </p:nvSpPr>
        <p:spPr>
          <a:xfrm>
            <a:off x="14337934" y="7318474"/>
            <a:ext cx="3690491" cy="4320017"/>
          </a:xfrm>
          <a:prstGeom prst="roundRect">
            <a:avLst>
              <a:gd name="adj" fmla="val 1565"/>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LT" sz="4050"/>
          </a:p>
        </p:txBody>
      </p:sp>
      <p:sp>
        <p:nvSpPr>
          <p:cNvPr id="15" name="TextBox 14">
            <a:extLst>
              <a:ext uri="{FF2B5EF4-FFF2-40B4-BE49-F238E27FC236}">
                <a16:creationId xmlns:a16="http://schemas.microsoft.com/office/drawing/2014/main" id="{811E0A77-87FD-5143-08B4-8DDC8C97F3E1}"/>
              </a:ext>
            </a:extLst>
          </p:cNvPr>
          <p:cNvSpPr txBox="1"/>
          <p:nvPr/>
        </p:nvSpPr>
        <p:spPr>
          <a:xfrm>
            <a:off x="6710036" y="3283880"/>
            <a:ext cx="784189" cy="738664"/>
          </a:xfrm>
          <a:prstGeom prst="rect">
            <a:avLst/>
          </a:prstGeom>
          <a:noFill/>
        </p:spPr>
        <p:txBody>
          <a:bodyPr wrap="none" rtlCol="0">
            <a:spAutoFit/>
          </a:bodyPr>
          <a:lstStyle/>
          <a:p>
            <a:r>
              <a:rPr lang="en-LT" sz="4200">
                <a:solidFill>
                  <a:srgbClr val="000000"/>
                </a:solidFill>
              </a:rPr>
              <a:t>01</a:t>
            </a:r>
          </a:p>
        </p:txBody>
      </p:sp>
      <p:pic>
        <p:nvPicPr>
          <p:cNvPr id="17" name="Graphic 16" descr="Arrow Up with solid fill">
            <a:extLst>
              <a:ext uri="{FF2B5EF4-FFF2-40B4-BE49-F238E27FC236}">
                <a16:creationId xmlns:a16="http://schemas.microsoft.com/office/drawing/2014/main" id="{3222B1DD-3B83-4E75-41C7-1BC7A1BD8E0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5400000">
            <a:off x="9226871" y="6219895"/>
            <a:ext cx="514317" cy="514317"/>
          </a:xfrm>
          <a:prstGeom prst="rect">
            <a:avLst/>
          </a:prstGeom>
        </p:spPr>
      </p:pic>
      <p:sp>
        <p:nvSpPr>
          <p:cNvPr id="18" name="TextBox 17">
            <a:extLst>
              <a:ext uri="{FF2B5EF4-FFF2-40B4-BE49-F238E27FC236}">
                <a16:creationId xmlns:a16="http://schemas.microsoft.com/office/drawing/2014/main" id="{B05989FF-520C-275B-1599-BAA9078E0EF1}"/>
              </a:ext>
            </a:extLst>
          </p:cNvPr>
          <p:cNvSpPr txBox="1"/>
          <p:nvPr/>
        </p:nvSpPr>
        <p:spPr>
          <a:xfrm>
            <a:off x="10715992" y="4508235"/>
            <a:ext cx="784189" cy="738664"/>
          </a:xfrm>
          <a:prstGeom prst="rect">
            <a:avLst/>
          </a:prstGeom>
          <a:noFill/>
        </p:spPr>
        <p:txBody>
          <a:bodyPr wrap="none" rtlCol="0">
            <a:spAutoFit/>
          </a:bodyPr>
          <a:lstStyle/>
          <a:p>
            <a:r>
              <a:rPr lang="en-LT" sz="4200">
                <a:solidFill>
                  <a:srgbClr val="000000"/>
                </a:solidFill>
              </a:rPr>
              <a:t>02</a:t>
            </a:r>
          </a:p>
        </p:txBody>
      </p:sp>
      <p:pic>
        <p:nvPicPr>
          <p:cNvPr id="20" name="Graphic 19" descr="Arrow Up with solid fill">
            <a:extLst>
              <a:ext uri="{FF2B5EF4-FFF2-40B4-BE49-F238E27FC236}">
                <a16:creationId xmlns:a16="http://schemas.microsoft.com/office/drawing/2014/main" id="{0E766ACC-EF67-9D6B-C34C-5512B139D47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5400000">
            <a:off x="13232828" y="7444253"/>
            <a:ext cx="514317" cy="514317"/>
          </a:xfrm>
          <a:prstGeom prst="rect">
            <a:avLst/>
          </a:prstGeom>
        </p:spPr>
      </p:pic>
      <p:sp>
        <p:nvSpPr>
          <p:cNvPr id="21" name="TextBox 20">
            <a:extLst>
              <a:ext uri="{FF2B5EF4-FFF2-40B4-BE49-F238E27FC236}">
                <a16:creationId xmlns:a16="http://schemas.microsoft.com/office/drawing/2014/main" id="{DFB5F00F-6088-5766-E28C-A09DE6A6D8D0}"/>
              </a:ext>
            </a:extLst>
          </p:cNvPr>
          <p:cNvSpPr txBox="1"/>
          <p:nvPr/>
        </p:nvSpPr>
        <p:spPr>
          <a:xfrm>
            <a:off x="14660014" y="3225711"/>
            <a:ext cx="784189" cy="738664"/>
          </a:xfrm>
          <a:prstGeom prst="rect">
            <a:avLst/>
          </a:prstGeom>
          <a:noFill/>
        </p:spPr>
        <p:txBody>
          <a:bodyPr wrap="none" rtlCol="0">
            <a:spAutoFit/>
          </a:bodyPr>
          <a:lstStyle/>
          <a:p>
            <a:r>
              <a:rPr lang="en-LT" sz="4200">
                <a:solidFill>
                  <a:srgbClr val="000000"/>
                </a:solidFill>
              </a:rPr>
              <a:t>03</a:t>
            </a:r>
          </a:p>
        </p:txBody>
      </p:sp>
      <p:pic>
        <p:nvPicPr>
          <p:cNvPr id="23" name="Graphic 22" descr="Arrow Up with solid fill">
            <a:extLst>
              <a:ext uri="{FF2B5EF4-FFF2-40B4-BE49-F238E27FC236}">
                <a16:creationId xmlns:a16="http://schemas.microsoft.com/office/drawing/2014/main" id="{DCC709F5-C6FA-7305-BA9E-CE332C5EF40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5400000">
            <a:off x="17176850" y="6161729"/>
            <a:ext cx="514317" cy="514317"/>
          </a:xfrm>
          <a:prstGeom prst="rect">
            <a:avLst/>
          </a:prstGeom>
        </p:spPr>
      </p:pic>
      <p:sp>
        <p:nvSpPr>
          <p:cNvPr id="25" name="Text Placeholder 24">
            <a:extLst>
              <a:ext uri="{FF2B5EF4-FFF2-40B4-BE49-F238E27FC236}">
                <a16:creationId xmlns:a16="http://schemas.microsoft.com/office/drawing/2014/main" id="{1E02C74A-61FB-9E6E-5EE2-484DB44654CC}"/>
              </a:ext>
            </a:extLst>
          </p:cNvPr>
          <p:cNvSpPr>
            <a:spLocks noGrp="1"/>
          </p:cNvSpPr>
          <p:nvPr>
            <p:ph type="body" sz="quarter" idx="10" hasCustomPrompt="1"/>
          </p:nvPr>
        </p:nvSpPr>
        <p:spPr>
          <a:xfrm>
            <a:off x="1229165" y="3502820"/>
            <a:ext cx="3202782" cy="1457325"/>
          </a:xfrm>
        </p:spPr>
        <p:txBody>
          <a:bodyPr anchor="ctr">
            <a:normAutofit/>
          </a:bodyPr>
          <a:lstStyle>
            <a:lvl1pPr marL="0" indent="0">
              <a:buFontTx/>
              <a:buNone/>
              <a:defRPr sz="6000"/>
            </a:lvl1pPr>
            <a:lvl2pPr marL="685800" indent="0">
              <a:buFontTx/>
              <a:buNone/>
              <a:defRPr/>
            </a:lvl2pPr>
            <a:lvl3pPr marL="1371600" indent="0">
              <a:buFontTx/>
              <a:buNone/>
              <a:defRPr/>
            </a:lvl3pPr>
            <a:lvl4pPr marL="2057400" indent="0">
              <a:buFontTx/>
              <a:buNone/>
              <a:defRPr/>
            </a:lvl4pPr>
            <a:lvl5pPr marL="2743200" indent="0">
              <a:buFontTx/>
              <a:buNone/>
              <a:defRPr/>
            </a:lvl5pPr>
          </a:lstStyle>
          <a:p>
            <a:pPr lvl="0"/>
            <a:r>
              <a:rPr lang="en-GB"/>
              <a:t>Title</a:t>
            </a:r>
            <a:endParaRPr lang="en-LT"/>
          </a:p>
        </p:txBody>
      </p:sp>
      <p:sp>
        <p:nvSpPr>
          <p:cNvPr id="29" name="Text Placeholder 28">
            <a:extLst>
              <a:ext uri="{FF2B5EF4-FFF2-40B4-BE49-F238E27FC236}">
                <a16:creationId xmlns:a16="http://schemas.microsoft.com/office/drawing/2014/main" id="{A4E01441-FD31-FD0A-2059-177CE8FA2563}"/>
              </a:ext>
            </a:extLst>
          </p:cNvPr>
          <p:cNvSpPr>
            <a:spLocks noGrp="1"/>
          </p:cNvSpPr>
          <p:nvPr>
            <p:ph type="body" sz="quarter" idx="12" hasCustomPrompt="1"/>
          </p:nvPr>
        </p:nvSpPr>
        <p:spPr>
          <a:xfrm>
            <a:off x="6788021" y="6172200"/>
            <a:ext cx="2355980" cy="552450"/>
          </a:xfrm>
        </p:spPr>
        <p:txBody>
          <a:bodyPr anchor="t">
            <a:normAutofit/>
          </a:bodyPr>
          <a:lstStyle>
            <a:lvl1pPr marL="0" indent="0">
              <a:lnSpc>
                <a:spcPct val="100000"/>
              </a:lnSpc>
              <a:buFontTx/>
              <a:buNone/>
              <a:defRPr sz="2700"/>
            </a:lvl1pPr>
            <a:lvl2pPr marL="685800" indent="0">
              <a:lnSpc>
                <a:spcPct val="100000"/>
              </a:lnSpc>
              <a:buFontTx/>
              <a:buNone/>
              <a:defRPr/>
            </a:lvl2pPr>
            <a:lvl3pPr marL="1371600" indent="0">
              <a:lnSpc>
                <a:spcPct val="100000"/>
              </a:lnSpc>
              <a:buFontTx/>
              <a:buNone/>
              <a:defRPr/>
            </a:lvl3pPr>
            <a:lvl4pPr marL="2057400" indent="0">
              <a:lnSpc>
                <a:spcPct val="100000"/>
              </a:lnSpc>
              <a:buFontTx/>
              <a:buNone/>
              <a:defRPr/>
            </a:lvl4pPr>
            <a:lvl5pPr marL="2743200" indent="0">
              <a:lnSpc>
                <a:spcPct val="100000"/>
              </a:lnSpc>
              <a:buFontTx/>
              <a:buNone/>
              <a:defRPr/>
            </a:lvl5pPr>
          </a:lstStyle>
          <a:p>
            <a:pPr lvl="0"/>
            <a:r>
              <a:rPr lang="en-GB"/>
              <a:t>Section Title</a:t>
            </a:r>
            <a:endParaRPr lang="en-LT"/>
          </a:p>
        </p:txBody>
      </p:sp>
      <p:sp>
        <p:nvSpPr>
          <p:cNvPr id="30" name="Text Placeholder 28">
            <a:extLst>
              <a:ext uri="{FF2B5EF4-FFF2-40B4-BE49-F238E27FC236}">
                <a16:creationId xmlns:a16="http://schemas.microsoft.com/office/drawing/2014/main" id="{5839504E-D9A6-773F-CEE4-8A153696A77F}"/>
              </a:ext>
            </a:extLst>
          </p:cNvPr>
          <p:cNvSpPr>
            <a:spLocks noGrp="1"/>
          </p:cNvSpPr>
          <p:nvPr>
            <p:ph type="body" sz="quarter" idx="13" hasCustomPrompt="1"/>
          </p:nvPr>
        </p:nvSpPr>
        <p:spPr>
          <a:xfrm>
            <a:off x="10773218" y="7451867"/>
            <a:ext cx="2355980" cy="552450"/>
          </a:xfrm>
        </p:spPr>
        <p:txBody>
          <a:bodyPr anchor="t">
            <a:normAutofit/>
          </a:bodyPr>
          <a:lstStyle>
            <a:lvl1pPr marL="0" indent="0">
              <a:lnSpc>
                <a:spcPct val="100000"/>
              </a:lnSpc>
              <a:buFontTx/>
              <a:buNone/>
              <a:defRPr sz="2700"/>
            </a:lvl1pPr>
            <a:lvl2pPr marL="685800" indent="0">
              <a:lnSpc>
                <a:spcPct val="100000"/>
              </a:lnSpc>
              <a:buFontTx/>
              <a:buNone/>
              <a:defRPr/>
            </a:lvl2pPr>
            <a:lvl3pPr marL="1371600" indent="0">
              <a:lnSpc>
                <a:spcPct val="100000"/>
              </a:lnSpc>
              <a:buFontTx/>
              <a:buNone/>
              <a:defRPr/>
            </a:lvl3pPr>
            <a:lvl4pPr marL="2057400" indent="0">
              <a:lnSpc>
                <a:spcPct val="100000"/>
              </a:lnSpc>
              <a:buFontTx/>
              <a:buNone/>
              <a:defRPr/>
            </a:lvl4pPr>
            <a:lvl5pPr marL="2743200" indent="0">
              <a:lnSpc>
                <a:spcPct val="100000"/>
              </a:lnSpc>
              <a:buFontTx/>
              <a:buNone/>
              <a:defRPr/>
            </a:lvl5pPr>
          </a:lstStyle>
          <a:p>
            <a:pPr lvl="0"/>
            <a:r>
              <a:rPr lang="en-GB"/>
              <a:t>Section Title</a:t>
            </a:r>
            <a:endParaRPr lang="en-LT"/>
          </a:p>
        </p:txBody>
      </p:sp>
      <p:sp>
        <p:nvSpPr>
          <p:cNvPr id="31" name="Text Placeholder 28">
            <a:extLst>
              <a:ext uri="{FF2B5EF4-FFF2-40B4-BE49-F238E27FC236}">
                <a16:creationId xmlns:a16="http://schemas.microsoft.com/office/drawing/2014/main" id="{C93C3C0E-948F-4BA7-AF78-9E9FCF3AF516}"/>
              </a:ext>
            </a:extLst>
          </p:cNvPr>
          <p:cNvSpPr>
            <a:spLocks noGrp="1"/>
          </p:cNvSpPr>
          <p:nvPr>
            <p:ph type="body" sz="quarter" idx="14" hasCustomPrompt="1"/>
          </p:nvPr>
        </p:nvSpPr>
        <p:spPr>
          <a:xfrm>
            <a:off x="14660014" y="6161729"/>
            <a:ext cx="2355980" cy="552450"/>
          </a:xfrm>
        </p:spPr>
        <p:txBody>
          <a:bodyPr anchor="t">
            <a:normAutofit/>
          </a:bodyPr>
          <a:lstStyle>
            <a:lvl1pPr marL="0" indent="0">
              <a:lnSpc>
                <a:spcPct val="100000"/>
              </a:lnSpc>
              <a:buFontTx/>
              <a:buNone/>
              <a:defRPr sz="2700"/>
            </a:lvl1pPr>
            <a:lvl2pPr marL="685800" indent="0">
              <a:lnSpc>
                <a:spcPct val="100000"/>
              </a:lnSpc>
              <a:buFontTx/>
              <a:buNone/>
              <a:defRPr/>
            </a:lvl2pPr>
            <a:lvl3pPr marL="1371600" indent="0">
              <a:lnSpc>
                <a:spcPct val="100000"/>
              </a:lnSpc>
              <a:buFontTx/>
              <a:buNone/>
              <a:defRPr/>
            </a:lvl3pPr>
            <a:lvl4pPr marL="2057400" indent="0">
              <a:lnSpc>
                <a:spcPct val="100000"/>
              </a:lnSpc>
              <a:buFontTx/>
              <a:buNone/>
              <a:defRPr/>
            </a:lvl4pPr>
            <a:lvl5pPr marL="2743200" indent="0">
              <a:lnSpc>
                <a:spcPct val="100000"/>
              </a:lnSpc>
              <a:buFontTx/>
              <a:buNone/>
              <a:defRPr/>
            </a:lvl5pPr>
          </a:lstStyle>
          <a:p>
            <a:pPr lvl="0"/>
            <a:r>
              <a:rPr lang="en-GB"/>
              <a:t>Section Title</a:t>
            </a:r>
            <a:endParaRPr lang="en-LT"/>
          </a:p>
        </p:txBody>
      </p:sp>
      <p:sp>
        <p:nvSpPr>
          <p:cNvPr id="33" name="Text Placeholder 32">
            <a:extLst>
              <a:ext uri="{FF2B5EF4-FFF2-40B4-BE49-F238E27FC236}">
                <a16:creationId xmlns:a16="http://schemas.microsoft.com/office/drawing/2014/main" id="{6BD6745C-500B-0E25-9A7A-F84E4A2DA0FC}"/>
              </a:ext>
            </a:extLst>
          </p:cNvPr>
          <p:cNvSpPr>
            <a:spLocks noGrp="1"/>
          </p:cNvSpPr>
          <p:nvPr>
            <p:ph type="body" sz="quarter" idx="15" hasCustomPrompt="1"/>
          </p:nvPr>
        </p:nvSpPr>
        <p:spPr>
          <a:xfrm>
            <a:off x="1228725" y="4960145"/>
            <a:ext cx="4371975" cy="2081213"/>
          </a:xfrm>
        </p:spPr>
        <p:txBody>
          <a:bodyPr/>
          <a:lstStyle>
            <a:lvl1pPr marL="0" indent="0">
              <a:lnSpc>
                <a:spcPct val="100000"/>
              </a:lnSpc>
              <a:spcBef>
                <a:spcPts val="0"/>
              </a:spcBef>
              <a:buNone/>
              <a:defRPr/>
            </a:lvl1pPr>
          </a:lstStyle>
          <a:p>
            <a:r>
              <a:rPr lang="en-GB" sz="2100"/>
              <a:t>Here’s what we’ll cover today to demonstrate how we can bring value to your business</a:t>
            </a:r>
            <a:endParaRPr lang="en-LT" sz="2100"/>
          </a:p>
        </p:txBody>
      </p:sp>
      <p:pic>
        <p:nvPicPr>
          <p:cNvPr id="34" name="Picture 16">
            <a:extLst>
              <a:ext uri="{FF2B5EF4-FFF2-40B4-BE49-F238E27FC236}">
                <a16:creationId xmlns:a16="http://schemas.microsoft.com/office/drawing/2014/main" id="{67B4BC2D-FE2F-B88B-07E2-8BD855D355AA}"/>
              </a:ext>
            </a:extLst>
          </p:cNvPr>
          <p:cNvPicPr>
            <a:picLocks noChangeAspect="1"/>
          </p:cNvPicPr>
          <p:nvPr/>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257300" y="9310436"/>
            <a:ext cx="1434597" cy="457704"/>
          </a:xfrm>
          <a:prstGeom prst="rect">
            <a:avLst/>
          </a:prstGeom>
        </p:spPr>
      </p:pic>
    </p:spTree>
    <p:extLst>
      <p:ext uri="{BB962C8B-B14F-4D97-AF65-F5344CB8AC3E}">
        <p14:creationId xmlns:p14="http://schemas.microsoft.com/office/powerpoint/2010/main" val="816010238"/>
      </p:ext>
    </p:extLst>
  </p:cSld>
  <p:clrMapOvr>
    <a:masterClrMapping/>
  </p:clrMapOvr>
  <p:hf hdr="0" ftr="0" dt="0"/>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Agenda 4">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2D4016C1-2089-8011-1731-8580140C99F4}"/>
              </a:ext>
            </a:extLst>
          </p:cNvPr>
          <p:cNvSpPr>
            <a:spLocks/>
          </p:cNvSpPr>
          <p:nvPr/>
        </p:nvSpPr>
        <p:spPr>
          <a:xfrm>
            <a:off x="12972169" y="1032860"/>
            <a:ext cx="3690491" cy="4320017"/>
          </a:xfrm>
          <a:prstGeom prst="roundRect">
            <a:avLst>
              <a:gd name="adj" fmla="val 1565"/>
            </a:avLst>
          </a:prstGeom>
          <a:gradFill flip="none" rotWithShape="1">
            <a:gsLst>
              <a:gs pos="0">
                <a:srgbClr val="FFE53B"/>
              </a:gs>
              <a:gs pos="35000">
                <a:schemeClr val="accent2">
                  <a:lumMod val="0"/>
                  <a:lumOff val="100000"/>
                </a:schemeClr>
              </a:gs>
              <a:gs pos="100000">
                <a:srgbClr val="A9AFF1"/>
              </a:gs>
            </a:gsLst>
            <a:path path="circle">
              <a:fillToRect t="100000" r="100000"/>
            </a:path>
            <a:tileRect l="-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LT" sz="4050"/>
          </a:p>
        </p:txBody>
      </p:sp>
      <p:sp>
        <p:nvSpPr>
          <p:cNvPr id="3" name="Rounded Rectangle 2" descr="Ray of blue light representing speed">
            <a:extLst>
              <a:ext uri="{FF2B5EF4-FFF2-40B4-BE49-F238E27FC236}">
                <a16:creationId xmlns:a16="http://schemas.microsoft.com/office/drawing/2014/main" id="{61DF97F6-8F77-DE30-8241-895F0EE0DAF2}"/>
              </a:ext>
            </a:extLst>
          </p:cNvPr>
          <p:cNvSpPr/>
          <p:nvPr/>
        </p:nvSpPr>
        <p:spPr>
          <a:xfrm>
            <a:off x="9020557" y="253549"/>
            <a:ext cx="3690491" cy="4320017"/>
          </a:xfrm>
          <a:prstGeom prst="roundRect">
            <a:avLst>
              <a:gd name="adj" fmla="val 1565"/>
            </a:avLst>
          </a:prstGeom>
          <a:gradFill flip="none" rotWithShape="1">
            <a:gsLst>
              <a:gs pos="0">
                <a:srgbClr val="00EF8E"/>
              </a:gs>
              <a:gs pos="38000">
                <a:schemeClr val="bg1"/>
              </a:gs>
              <a:gs pos="100000">
                <a:srgbClr val="53A2F3"/>
              </a:gs>
            </a:gsLst>
            <a:path path="circle">
              <a:fillToRect l="100000" t="100000"/>
            </a:path>
            <a:tileRect r="-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LT" sz="4050"/>
          </a:p>
        </p:txBody>
      </p:sp>
      <p:sp>
        <p:nvSpPr>
          <p:cNvPr id="7" name="Rounded Rectangle 6">
            <a:extLst>
              <a:ext uri="{FF2B5EF4-FFF2-40B4-BE49-F238E27FC236}">
                <a16:creationId xmlns:a16="http://schemas.microsoft.com/office/drawing/2014/main" id="{60BF813A-9FE8-5EB7-15C7-C0AA1E76B682}"/>
              </a:ext>
            </a:extLst>
          </p:cNvPr>
          <p:cNvSpPr/>
          <p:nvPr/>
        </p:nvSpPr>
        <p:spPr>
          <a:xfrm>
            <a:off x="12972169" y="5628905"/>
            <a:ext cx="3690491" cy="4320017"/>
          </a:xfrm>
          <a:prstGeom prst="roundRect">
            <a:avLst>
              <a:gd name="adj" fmla="val 1565"/>
            </a:avLst>
          </a:prstGeom>
          <a:gradFill flip="none" rotWithShape="1">
            <a:gsLst>
              <a:gs pos="0">
                <a:srgbClr val="00EF8E"/>
              </a:gs>
              <a:gs pos="35000">
                <a:schemeClr val="accent4">
                  <a:lumMod val="0"/>
                  <a:lumOff val="100000"/>
                </a:schemeClr>
              </a:gs>
              <a:gs pos="100000">
                <a:srgbClr val="FFE53B"/>
              </a:gs>
            </a:gsLst>
            <a:path path="circle">
              <a:fillToRect l="100000" t="100000"/>
            </a:path>
            <a:tileRect r="-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LT" sz="4050"/>
          </a:p>
        </p:txBody>
      </p:sp>
      <p:sp>
        <p:nvSpPr>
          <p:cNvPr id="8" name="TextBox 7">
            <a:extLst>
              <a:ext uri="{FF2B5EF4-FFF2-40B4-BE49-F238E27FC236}">
                <a16:creationId xmlns:a16="http://schemas.microsoft.com/office/drawing/2014/main" id="{4FD611B7-3E1D-8E46-39D8-2BB337B62200}"/>
              </a:ext>
            </a:extLst>
          </p:cNvPr>
          <p:cNvSpPr txBox="1"/>
          <p:nvPr/>
        </p:nvSpPr>
        <p:spPr>
          <a:xfrm>
            <a:off x="9295880" y="815000"/>
            <a:ext cx="784189" cy="738664"/>
          </a:xfrm>
          <a:prstGeom prst="rect">
            <a:avLst/>
          </a:prstGeom>
          <a:noFill/>
        </p:spPr>
        <p:txBody>
          <a:bodyPr wrap="none" rtlCol="0">
            <a:spAutoFit/>
          </a:bodyPr>
          <a:lstStyle/>
          <a:p>
            <a:r>
              <a:rPr lang="en-LT" sz="4200">
                <a:solidFill>
                  <a:srgbClr val="000000"/>
                </a:solidFill>
              </a:rPr>
              <a:t>01</a:t>
            </a:r>
          </a:p>
        </p:txBody>
      </p:sp>
      <p:pic>
        <p:nvPicPr>
          <p:cNvPr id="19" name="Graphic 18" descr="Arrow Up with solid fill">
            <a:extLst>
              <a:ext uri="{FF2B5EF4-FFF2-40B4-BE49-F238E27FC236}">
                <a16:creationId xmlns:a16="http://schemas.microsoft.com/office/drawing/2014/main" id="{7D8AC4F5-07A3-B097-EF4A-42C440947E7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5400000">
            <a:off x="11812715" y="3751016"/>
            <a:ext cx="514317" cy="514317"/>
          </a:xfrm>
          <a:prstGeom prst="rect">
            <a:avLst/>
          </a:prstGeom>
        </p:spPr>
      </p:pic>
      <p:sp>
        <p:nvSpPr>
          <p:cNvPr id="22" name="TextBox 21">
            <a:extLst>
              <a:ext uri="{FF2B5EF4-FFF2-40B4-BE49-F238E27FC236}">
                <a16:creationId xmlns:a16="http://schemas.microsoft.com/office/drawing/2014/main" id="{6F3D812C-3938-1A54-8D84-EF1DB78FD8D0}"/>
              </a:ext>
            </a:extLst>
          </p:cNvPr>
          <p:cNvSpPr txBox="1"/>
          <p:nvPr/>
        </p:nvSpPr>
        <p:spPr>
          <a:xfrm>
            <a:off x="13301836" y="1556639"/>
            <a:ext cx="784189" cy="738664"/>
          </a:xfrm>
          <a:prstGeom prst="rect">
            <a:avLst/>
          </a:prstGeom>
          <a:noFill/>
        </p:spPr>
        <p:txBody>
          <a:bodyPr wrap="none" rtlCol="0">
            <a:spAutoFit/>
          </a:bodyPr>
          <a:lstStyle/>
          <a:p>
            <a:r>
              <a:rPr lang="en-LT" sz="4200">
                <a:solidFill>
                  <a:srgbClr val="000000"/>
                </a:solidFill>
              </a:rPr>
              <a:t>02</a:t>
            </a:r>
          </a:p>
        </p:txBody>
      </p:sp>
      <p:pic>
        <p:nvPicPr>
          <p:cNvPr id="26" name="Graphic 25" descr="Arrow Up with solid fill">
            <a:extLst>
              <a:ext uri="{FF2B5EF4-FFF2-40B4-BE49-F238E27FC236}">
                <a16:creationId xmlns:a16="http://schemas.microsoft.com/office/drawing/2014/main" id="{B52919E2-BB0E-B494-4F06-4611DADBFCA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5400000">
            <a:off x="15818672" y="4492656"/>
            <a:ext cx="514317" cy="514317"/>
          </a:xfrm>
          <a:prstGeom prst="rect">
            <a:avLst/>
          </a:prstGeom>
        </p:spPr>
      </p:pic>
      <p:sp>
        <p:nvSpPr>
          <p:cNvPr id="27" name="Rounded Rectangle 26">
            <a:extLst>
              <a:ext uri="{FF2B5EF4-FFF2-40B4-BE49-F238E27FC236}">
                <a16:creationId xmlns:a16="http://schemas.microsoft.com/office/drawing/2014/main" id="{1BF5DB03-6C66-DF59-D47D-2C72DD82FDFC}"/>
              </a:ext>
            </a:extLst>
          </p:cNvPr>
          <p:cNvSpPr/>
          <p:nvPr/>
        </p:nvSpPr>
        <p:spPr>
          <a:xfrm>
            <a:off x="9020557" y="4849594"/>
            <a:ext cx="3690491" cy="4320017"/>
          </a:xfrm>
          <a:prstGeom prst="roundRect">
            <a:avLst>
              <a:gd name="adj" fmla="val 1565"/>
            </a:avLst>
          </a:prstGeom>
          <a:gradFill flip="none" rotWithShape="1">
            <a:gsLst>
              <a:gs pos="0">
                <a:schemeClr val="accent5"/>
              </a:gs>
              <a:gs pos="35000">
                <a:schemeClr val="accent4">
                  <a:lumMod val="0"/>
                  <a:lumOff val="100000"/>
                </a:schemeClr>
              </a:gs>
              <a:gs pos="100000">
                <a:srgbClr val="00EF8E"/>
              </a:gs>
            </a:gsLst>
            <a:path path="circle">
              <a:fillToRect r="100000" b="100000"/>
            </a:path>
            <a:tileRect l="-100000" t="-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LT" sz="4050"/>
          </a:p>
        </p:txBody>
      </p:sp>
      <p:sp>
        <p:nvSpPr>
          <p:cNvPr id="28" name="TextBox 27">
            <a:extLst>
              <a:ext uri="{FF2B5EF4-FFF2-40B4-BE49-F238E27FC236}">
                <a16:creationId xmlns:a16="http://schemas.microsoft.com/office/drawing/2014/main" id="{403EB649-B79A-03E6-BD9C-41417F135E5F}"/>
              </a:ext>
            </a:extLst>
          </p:cNvPr>
          <p:cNvSpPr txBox="1"/>
          <p:nvPr/>
        </p:nvSpPr>
        <p:spPr>
          <a:xfrm>
            <a:off x="9342637" y="5352876"/>
            <a:ext cx="784189" cy="738664"/>
          </a:xfrm>
          <a:prstGeom prst="rect">
            <a:avLst/>
          </a:prstGeom>
          <a:noFill/>
        </p:spPr>
        <p:txBody>
          <a:bodyPr wrap="none" rtlCol="0">
            <a:spAutoFit/>
          </a:bodyPr>
          <a:lstStyle/>
          <a:p>
            <a:r>
              <a:rPr lang="en-LT" sz="4200">
                <a:solidFill>
                  <a:srgbClr val="000000"/>
                </a:solidFill>
              </a:rPr>
              <a:t>03</a:t>
            </a:r>
          </a:p>
        </p:txBody>
      </p:sp>
      <p:pic>
        <p:nvPicPr>
          <p:cNvPr id="34" name="Graphic 33" descr="Arrow Up with solid fill">
            <a:extLst>
              <a:ext uri="{FF2B5EF4-FFF2-40B4-BE49-F238E27FC236}">
                <a16:creationId xmlns:a16="http://schemas.microsoft.com/office/drawing/2014/main" id="{AF9C40E3-4646-74FF-595A-A723E75741C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5400000">
            <a:off x="11859473" y="8288894"/>
            <a:ext cx="514317" cy="514317"/>
          </a:xfrm>
          <a:prstGeom prst="rect">
            <a:avLst/>
          </a:prstGeom>
        </p:spPr>
      </p:pic>
      <p:sp>
        <p:nvSpPr>
          <p:cNvPr id="35" name="TextBox 34">
            <a:extLst>
              <a:ext uri="{FF2B5EF4-FFF2-40B4-BE49-F238E27FC236}">
                <a16:creationId xmlns:a16="http://schemas.microsoft.com/office/drawing/2014/main" id="{AB398BA4-AE58-E227-BD22-83115D61734F}"/>
              </a:ext>
            </a:extLst>
          </p:cNvPr>
          <p:cNvSpPr txBox="1"/>
          <p:nvPr/>
        </p:nvSpPr>
        <p:spPr>
          <a:xfrm>
            <a:off x="13301836" y="5904611"/>
            <a:ext cx="784189" cy="738664"/>
          </a:xfrm>
          <a:prstGeom prst="rect">
            <a:avLst/>
          </a:prstGeom>
          <a:noFill/>
        </p:spPr>
        <p:txBody>
          <a:bodyPr wrap="none" rtlCol="0">
            <a:spAutoFit/>
          </a:bodyPr>
          <a:lstStyle/>
          <a:p>
            <a:r>
              <a:rPr lang="en-LT" sz="4200">
                <a:solidFill>
                  <a:srgbClr val="000000"/>
                </a:solidFill>
              </a:rPr>
              <a:t>04</a:t>
            </a:r>
          </a:p>
        </p:txBody>
      </p:sp>
      <p:pic>
        <p:nvPicPr>
          <p:cNvPr id="37" name="Graphic 36" descr="Arrow Up with solid fill">
            <a:extLst>
              <a:ext uri="{FF2B5EF4-FFF2-40B4-BE49-F238E27FC236}">
                <a16:creationId xmlns:a16="http://schemas.microsoft.com/office/drawing/2014/main" id="{964AABA5-77EF-643D-5878-A425239A3AD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5400000">
            <a:off x="15818672" y="8840628"/>
            <a:ext cx="514317" cy="514317"/>
          </a:xfrm>
          <a:prstGeom prst="rect">
            <a:avLst/>
          </a:prstGeom>
        </p:spPr>
      </p:pic>
      <p:sp>
        <p:nvSpPr>
          <p:cNvPr id="38" name="Rounded Rectangle 37">
            <a:extLst>
              <a:ext uri="{FF2B5EF4-FFF2-40B4-BE49-F238E27FC236}">
                <a16:creationId xmlns:a16="http://schemas.microsoft.com/office/drawing/2014/main" id="{0694A62F-D06B-4716-696C-EB088992B5A3}"/>
              </a:ext>
            </a:extLst>
          </p:cNvPr>
          <p:cNvSpPr/>
          <p:nvPr/>
        </p:nvSpPr>
        <p:spPr>
          <a:xfrm>
            <a:off x="9020557" y="9404522"/>
            <a:ext cx="3690491" cy="4320017"/>
          </a:xfrm>
          <a:prstGeom prst="roundRect">
            <a:avLst>
              <a:gd name="adj" fmla="val 1565"/>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LT" sz="4050"/>
          </a:p>
        </p:txBody>
      </p:sp>
      <p:sp>
        <p:nvSpPr>
          <p:cNvPr id="39" name="Rounded Rectangle 38">
            <a:extLst>
              <a:ext uri="{FF2B5EF4-FFF2-40B4-BE49-F238E27FC236}">
                <a16:creationId xmlns:a16="http://schemas.microsoft.com/office/drawing/2014/main" id="{96A1B2BF-C465-1C8F-3FFF-3A06C1E89AC1}"/>
              </a:ext>
            </a:extLst>
          </p:cNvPr>
          <p:cNvSpPr/>
          <p:nvPr/>
        </p:nvSpPr>
        <p:spPr>
          <a:xfrm>
            <a:off x="12972167" y="-3505017"/>
            <a:ext cx="3690491" cy="4320017"/>
          </a:xfrm>
          <a:prstGeom prst="roundRect">
            <a:avLst>
              <a:gd name="adj" fmla="val 1565"/>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LT" sz="4050"/>
          </a:p>
        </p:txBody>
      </p:sp>
      <p:sp>
        <p:nvSpPr>
          <p:cNvPr id="25" name="Text Placeholder 24">
            <a:extLst>
              <a:ext uri="{FF2B5EF4-FFF2-40B4-BE49-F238E27FC236}">
                <a16:creationId xmlns:a16="http://schemas.microsoft.com/office/drawing/2014/main" id="{1E02C74A-61FB-9E6E-5EE2-484DB44654CC}"/>
              </a:ext>
            </a:extLst>
          </p:cNvPr>
          <p:cNvSpPr>
            <a:spLocks noGrp="1"/>
          </p:cNvSpPr>
          <p:nvPr>
            <p:ph type="body" sz="quarter" idx="10" hasCustomPrompt="1"/>
          </p:nvPr>
        </p:nvSpPr>
        <p:spPr>
          <a:xfrm>
            <a:off x="1229165" y="3502820"/>
            <a:ext cx="3202782" cy="1457325"/>
          </a:xfrm>
        </p:spPr>
        <p:txBody>
          <a:bodyPr anchor="ctr">
            <a:normAutofit/>
          </a:bodyPr>
          <a:lstStyle>
            <a:lvl1pPr marL="0" indent="0">
              <a:buFontTx/>
              <a:buNone/>
              <a:defRPr sz="6000"/>
            </a:lvl1pPr>
            <a:lvl2pPr marL="685800" indent="0">
              <a:buFontTx/>
              <a:buNone/>
              <a:defRPr/>
            </a:lvl2pPr>
            <a:lvl3pPr marL="1371600" indent="0">
              <a:buFontTx/>
              <a:buNone/>
              <a:defRPr/>
            </a:lvl3pPr>
            <a:lvl4pPr marL="2057400" indent="0">
              <a:buFontTx/>
              <a:buNone/>
              <a:defRPr/>
            </a:lvl4pPr>
            <a:lvl5pPr marL="2743200" indent="0">
              <a:buFontTx/>
              <a:buNone/>
              <a:defRPr/>
            </a:lvl5pPr>
          </a:lstStyle>
          <a:p>
            <a:pPr lvl="0"/>
            <a:r>
              <a:rPr lang="en-GB"/>
              <a:t>Title</a:t>
            </a:r>
            <a:endParaRPr lang="en-LT"/>
          </a:p>
        </p:txBody>
      </p:sp>
      <p:sp>
        <p:nvSpPr>
          <p:cNvPr id="29" name="Text Placeholder 28">
            <a:extLst>
              <a:ext uri="{FF2B5EF4-FFF2-40B4-BE49-F238E27FC236}">
                <a16:creationId xmlns:a16="http://schemas.microsoft.com/office/drawing/2014/main" id="{A4E01441-FD31-FD0A-2059-177CE8FA2563}"/>
              </a:ext>
            </a:extLst>
          </p:cNvPr>
          <p:cNvSpPr>
            <a:spLocks noGrp="1"/>
          </p:cNvSpPr>
          <p:nvPr>
            <p:ph type="body" sz="quarter" idx="12" hasCustomPrompt="1"/>
          </p:nvPr>
        </p:nvSpPr>
        <p:spPr>
          <a:xfrm>
            <a:off x="9274661" y="3712883"/>
            <a:ext cx="2355980" cy="552450"/>
          </a:xfrm>
        </p:spPr>
        <p:txBody>
          <a:bodyPr anchor="t">
            <a:normAutofit/>
          </a:bodyPr>
          <a:lstStyle>
            <a:lvl1pPr marL="0" indent="0">
              <a:lnSpc>
                <a:spcPct val="100000"/>
              </a:lnSpc>
              <a:buFontTx/>
              <a:buNone/>
              <a:defRPr sz="2700"/>
            </a:lvl1pPr>
            <a:lvl2pPr marL="685800" indent="0">
              <a:lnSpc>
                <a:spcPct val="100000"/>
              </a:lnSpc>
              <a:buFontTx/>
              <a:buNone/>
              <a:defRPr/>
            </a:lvl2pPr>
            <a:lvl3pPr marL="1371600" indent="0">
              <a:lnSpc>
                <a:spcPct val="100000"/>
              </a:lnSpc>
              <a:buFontTx/>
              <a:buNone/>
              <a:defRPr/>
            </a:lvl3pPr>
            <a:lvl4pPr marL="2057400" indent="0">
              <a:lnSpc>
                <a:spcPct val="100000"/>
              </a:lnSpc>
              <a:buFontTx/>
              <a:buNone/>
              <a:defRPr/>
            </a:lvl4pPr>
            <a:lvl5pPr marL="2743200" indent="0">
              <a:lnSpc>
                <a:spcPct val="100000"/>
              </a:lnSpc>
              <a:buFontTx/>
              <a:buNone/>
              <a:defRPr/>
            </a:lvl5pPr>
          </a:lstStyle>
          <a:p>
            <a:pPr lvl="0"/>
            <a:r>
              <a:rPr lang="en-GB"/>
              <a:t>Section Title</a:t>
            </a:r>
            <a:endParaRPr lang="en-LT"/>
          </a:p>
        </p:txBody>
      </p:sp>
      <p:sp>
        <p:nvSpPr>
          <p:cNvPr id="30" name="Text Placeholder 28">
            <a:extLst>
              <a:ext uri="{FF2B5EF4-FFF2-40B4-BE49-F238E27FC236}">
                <a16:creationId xmlns:a16="http://schemas.microsoft.com/office/drawing/2014/main" id="{5839504E-D9A6-773F-CEE4-8A153696A77F}"/>
              </a:ext>
            </a:extLst>
          </p:cNvPr>
          <p:cNvSpPr>
            <a:spLocks noGrp="1"/>
          </p:cNvSpPr>
          <p:nvPr>
            <p:ph type="body" sz="quarter" idx="13" hasCustomPrompt="1"/>
          </p:nvPr>
        </p:nvSpPr>
        <p:spPr>
          <a:xfrm>
            <a:off x="9295880" y="8250761"/>
            <a:ext cx="2355980" cy="552450"/>
          </a:xfrm>
        </p:spPr>
        <p:txBody>
          <a:bodyPr anchor="t">
            <a:normAutofit/>
          </a:bodyPr>
          <a:lstStyle>
            <a:lvl1pPr marL="0" indent="0">
              <a:lnSpc>
                <a:spcPct val="100000"/>
              </a:lnSpc>
              <a:buFontTx/>
              <a:buNone/>
              <a:defRPr sz="2700"/>
            </a:lvl1pPr>
            <a:lvl2pPr marL="685800" indent="0">
              <a:lnSpc>
                <a:spcPct val="100000"/>
              </a:lnSpc>
              <a:buFontTx/>
              <a:buNone/>
              <a:defRPr/>
            </a:lvl2pPr>
            <a:lvl3pPr marL="1371600" indent="0">
              <a:lnSpc>
                <a:spcPct val="100000"/>
              </a:lnSpc>
              <a:buFontTx/>
              <a:buNone/>
              <a:defRPr/>
            </a:lvl3pPr>
            <a:lvl4pPr marL="2057400" indent="0">
              <a:lnSpc>
                <a:spcPct val="100000"/>
              </a:lnSpc>
              <a:buFontTx/>
              <a:buNone/>
              <a:defRPr/>
            </a:lvl4pPr>
            <a:lvl5pPr marL="2743200" indent="0">
              <a:lnSpc>
                <a:spcPct val="100000"/>
              </a:lnSpc>
              <a:buFontTx/>
              <a:buNone/>
              <a:defRPr/>
            </a:lvl5pPr>
          </a:lstStyle>
          <a:p>
            <a:pPr lvl="0"/>
            <a:r>
              <a:rPr lang="en-GB"/>
              <a:t>Section Title</a:t>
            </a:r>
            <a:endParaRPr lang="en-LT"/>
          </a:p>
        </p:txBody>
      </p:sp>
      <p:sp>
        <p:nvSpPr>
          <p:cNvPr id="31" name="Text Placeholder 28">
            <a:extLst>
              <a:ext uri="{FF2B5EF4-FFF2-40B4-BE49-F238E27FC236}">
                <a16:creationId xmlns:a16="http://schemas.microsoft.com/office/drawing/2014/main" id="{C93C3C0E-948F-4BA7-AF78-9E9FCF3AF516}"/>
              </a:ext>
            </a:extLst>
          </p:cNvPr>
          <p:cNvSpPr>
            <a:spLocks noGrp="1"/>
          </p:cNvSpPr>
          <p:nvPr>
            <p:ph type="body" sz="quarter" idx="14" hasCustomPrompt="1"/>
          </p:nvPr>
        </p:nvSpPr>
        <p:spPr>
          <a:xfrm>
            <a:off x="13293526" y="4473590"/>
            <a:ext cx="2355980" cy="552450"/>
          </a:xfrm>
        </p:spPr>
        <p:txBody>
          <a:bodyPr anchor="t">
            <a:normAutofit/>
          </a:bodyPr>
          <a:lstStyle>
            <a:lvl1pPr marL="0" indent="0">
              <a:lnSpc>
                <a:spcPct val="100000"/>
              </a:lnSpc>
              <a:buFontTx/>
              <a:buNone/>
              <a:defRPr sz="2700"/>
            </a:lvl1pPr>
            <a:lvl2pPr marL="685800" indent="0">
              <a:lnSpc>
                <a:spcPct val="100000"/>
              </a:lnSpc>
              <a:buFontTx/>
              <a:buNone/>
              <a:defRPr/>
            </a:lvl2pPr>
            <a:lvl3pPr marL="1371600" indent="0">
              <a:lnSpc>
                <a:spcPct val="100000"/>
              </a:lnSpc>
              <a:buFontTx/>
              <a:buNone/>
              <a:defRPr/>
            </a:lvl3pPr>
            <a:lvl4pPr marL="2057400" indent="0">
              <a:lnSpc>
                <a:spcPct val="100000"/>
              </a:lnSpc>
              <a:buFontTx/>
              <a:buNone/>
              <a:defRPr/>
            </a:lvl4pPr>
            <a:lvl5pPr marL="2743200" indent="0">
              <a:lnSpc>
                <a:spcPct val="100000"/>
              </a:lnSpc>
              <a:buFontTx/>
              <a:buNone/>
              <a:defRPr/>
            </a:lvl5pPr>
          </a:lstStyle>
          <a:p>
            <a:pPr lvl="0"/>
            <a:r>
              <a:rPr lang="en-GB"/>
              <a:t>Section Title</a:t>
            </a:r>
            <a:endParaRPr lang="en-LT"/>
          </a:p>
        </p:txBody>
      </p:sp>
      <p:sp>
        <p:nvSpPr>
          <p:cNvPr id="33" name="Text Placeholder 32">
            <a:extLst>
              <a:ext uri="{FF2B5EF4-FFF2-40B4-BE49-F238E27FC236}">
                <a16:creationId xmlns:a16="http://schemas.microsoft.com/office/drawing/2014/main" id="{6BD6745C-500B-0E25-9A7A-F84E4A2DA0FC}"/>
              </a:ext>
            </a:extLst>
          </p:cNvPr>
          <p:cNvSpPr>
            <a:spLocks noGrp="1"/>
          </p:cNvSpPr>
          <p:nvPr>
            <p:ph type="body" sz="quarter" idx="15" hasCustomPrompt="1"/>
          </p:nvPr>
        </p:nvSpPr>
        <p:spPr>
          <a:xfrm>
            <a:off x="1228725" y="4960145"/>
            <a:ext cx="4371975" cy="2081213"/>
          </a:xfrm>
        </p:spPr>
        <p:txBody>
          <a:bodyPr/>
          <a:lstStyle>
            <a:lvl1pPr marL="0" indent="0">
              <a:lnSpc>
                <a:spcPct val="100000"/>
              </a:lnSpc>
              <a:spcBef>
                <a:spcPts val="0"/>
              </a:spcBef>
              <a:buNone/>
              <a:defRPr/>
            </a:lvl1pPr>
          </a:lstStyle>
          <a:p>
            <a:r>
              <a:rPr lang="en-GB" sz="2100"/>
              <a:t>Here’s what we’ll cover today to demonstrate how we can bring value to your business</a:t>
            </a:r>
            <a:endParaRPr lang="en-LT" sz="2100"/>
          </a:p>
        </p:txBody>
      </p:sp>
      <p:sp>
        <p:nvSpPr>
          <p:cNvPr id="40" name="Text Placeholder 28">
            <a:extLst>
              <a:ext uri="{FF2B5EF4-FFF2-40B4-BE49-F238E27FC236}">
                <a16:creationId xmlns:a16="http://schemas.microsoft.com/office/drawing/2014/main" id="{66649851-765D-521E-8E14-469094EB0DA7}"/>
              </a:ext>
            </a:extLst>
          </p:cNvPr>
          <p:cNvSpPr>
            <a:spLocks noGrp="1"/>
          </p:cNvSpPr>
          <p:nvPr>
            <p:ph type="body" sz="quarter" idx="16" hasCustomPrompt="1"/>
          </p:nvPr>
        </p:nvSpPr>
        <p:spPr>
          <a:xfrm>
            <a:off x="13293526" y="8828774"/>
            <a:ext cx="2355980" cy="552450"/>
          </a:xfrm>
        </p:spPr>
        <p:txBody>
          <a:bodyPr anchor="t">
            <a:normAutofit/>
          </a:bodyPr>
          <a:lstStyle>
            <a:lvl1pPr marL="0" indent="0">
              <a:lnSpc>
                <a:spcPct val="100000"/>
              </a:lnSpc>
              <a:buFontTx/>
              <a:buNone/>
              <a:defRPr sz="2700"/>
            </a:lvl1pPr>
            <a:lvl2pPr marL="685800" indent="0">
              <a:lnSpc>
                <a:spcPct val="100000"/>
              </a:lnSpc>
              <a:buFontTx/>
              <a:buNone/>
              <a:defRPr/>
            </a:lvl2pPr>
            <a:lvl3pPr marL="1371600" indent="0">
              <a:lnSpc>
                <a:spcPct val="100000"/>
              </a:lnSpc>
              <a:buFontTx/>
              <a:buNone/>
              <a:defRPr/>
            </a:lvl3pPr>
            <a:lvl4pPr marL="2057400" indent="0">
              <a:lnSpc>
                <a:spcPct val="100000"/>
              </a:lnSpc>
              <a:buFontTx/>
              <a:buNone/>
              <a:defRPr/>
            </a:lvl4pPr>
            <a:lvl5pPr marL="2743200" indent="0">
              <a:lnSpc>
                <a:spcPct val="100000"/>
              </a:lnSpc>
              <a:buFontTx/>
              <a:buNone/>
              <a:defRPr/>
            </a:lvl5pPr>
          </a:lstStyle>
          <a:p>
            <a:pPr lvl="0"/>
            <a:r>
              <a:rPr lang="en-GB"/>
              <a:t>Section Title</a:t>
            </a:r>
            <a:endParaRPr lang="en-LT"/>
          </a:p>
        </p:txBody>
      </p:sp>
      <p:pic>
        <p:nvPicPr>
          <p:cNvPr id="41" name="Picture 16">
            <a:extLst>
              <a:ext uri="{FF2B5EF4-FFF2-40B4-BE49-F238E27FC236}">
                <a16:creationId xmlns:a16="http://schemas.microsoft.com/office/drawing/2014/main" id="{BE57D2E0-0B61-95CD-0AD7-E8CD04D07FFF}"/>
              </a:ext>
            </a:extLst>
          </p:cNvPr>
          <p:cNvPicPr>
            <a:picLocks noChangeAspect="1"/>
          </p:cNvPicPr>
          <p:nvPr/>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257300" y="9310436"/>
            <a:ext cx="1434597" cy="457704"/>
          </a:xfrm>
          <a:prstGeom prst="rect">
            <a:avLst/>
          </a:prstGeom>
        </p:spPr>
      </p:pic>
    </p:spTree>
    <p:extLst>
      <p:ext uri="{BB962C8B-B14F-4D97-AF65-F5344CB8AC3E}">
        <p14:creationId xmlns:p14="http://schemas.microsoft.com/office/powerpoint/2010/main" val="232021778"/>
      </p:ext>
    </p:extLst>
  </p:cSld>
  <p:clrMapOvr>
    <a:masterClrMapping/>
  </p:clrMapOvr>
  <p:hf hdr="0" ftr="0" dt="0"/>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Agenda5">
    <p:spTree>
      <p:nvGrpSpPr>
        <p:cNvPr id="1" name=""/>
        <p:cNvGrpSpPr/>
        <p:nvPr/>
      </p:nvGrpSpPr>
      <p:grpSpPr>
        <a:xfrm>
          <a:off x="0" y="0"/>
          <a:ext cx="0" cy="0"/>
          <a:chOff x="0" y="0"/>
          <a:chExt cx="0" cy="0"/>
        </a:xfrm>
      </p:grpSpPr>
      <p:sp>
        <p:nvSpPr>
          <p:cNvPr id="12" name="Rounded Rectangle 11">
            <a:extLst>
              <a:ext uri="{FF2B5EF4-FFF2-40B4-BE49-F238E27FC236}">
                <a16:creationId xmlns:a16="http://schemas.microsoft.com/office/drawing/2014/main" id="{896BD487-CC54-F6C4-A4B4-69AF65E57364}"/>
              </a:ext>
            </a:extLst>
          </p:cNvPr>
          <p:cNvSpPr>
            <a:spLocks/>
          </p:cNvSpPr>
          <p:nvPr/>
        </p:nvSpPr>
        <p:spPr>
          <a:xfrm>
            <a:off x="10393171" y="5742026"/>
            <a:ext cx="3690491" cy="4320017"/>
          </a:xfrm>
          <a:prstGeom prst="roundRect">
            <a:avLst>
              <a:gd name="adj" fmla="val 1565"/>
            </a:avLst>
          </a:prstGeom>
          <a:gradFill flip="none" rotWithShape="1">
            <a:gsLst>
              <a:gs pos="0">
                <a:srgbClr val="A9AFF1"/>
              </a:gs>
              <a:gs pos="35000">
                <a:schemeClr val="accent2">
                  <a:lumMod val="0"/>
                  <a:lumOff val="100000"/>
                </a:schemeClr>
              </a:gs>
              <a:gs pos="100000">
                <a:schemeClr val="accent5"/>
              </a:gs>
            </a:gsLst>
            <a:path path="circle">
              <a:fillToRect l="100000" b="100000"/>
            </a:path>
            <a:tileRect t="-100000" r="-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LT" sz="4050"/>
          </a:p>
        </p:txBody>
      </p:sp>
      <p:sp>
        <p:nvSpPr>
          <p:cNvPr id="13" name="Rounded Rectangle 12">
            <a:extLst>
              <a:ext uri="{FF2B5EF4-FFF2-40B4-BE49-F238E27FC236}">
                <a16:creationId xmlns:a16="http://schemas.microsoft.com/office/drawing/2014/main" id="{4A88D67A-B685-B1CB-02ED-6A2B9A80B565}"/>
              </a:ext>
            </a:extLst>
          </p:cNvPr>
          <p:cNvSpPr/>
          <p:nvPr/>
        </p:nvSpPr>
        <p:spPr>
          <a:xfrm>
            <a:off x="6434711" y="4962715"/>
            <a:ext cx="3690491" cy="4320017"/>
          </a:xfrm>
          <a:prstGeom prst="roundRect">
            <a:avLst>
              <a:gd name="adj" fmla="val 1565"/>
            </a:avLst>
          </a:prstGeom>
          <a:gradFill flip="none" rotWithShape="1">
            <a:gsLst>
              <a:gs pos="0">
                <a:srgbClr val="00EF8E"/>
              </a:gs>
              <a:gs pos="35000">
                <a:schemeClr val="accent4">
                  <a:lumMod val="0"/>
                  <a:lumOff val="100000"/>
                </a:schemeClr>
              </a:gs>
              <a:gs pos="100000">
                <a:srgbClr val="FFE53B"/>
              </a:gs>
            </a:gsLst>
            <a:path path="circle">
              <a:fillToRect l="100000" t="100000"/>
            </a:path>
            <a:tileRect r="-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LT" sz="4050"/>
          </a:p>
        </p:txBody>
      </p:sp>
      <p:sp>
        <p:nvSpPr>
          <p:cNvPr id="11" name="Rounded Rectangle 10">
            <a:extLst>
              <a:ext uri="{FF2B5EF4-FFF2-40B4-BE49-F238E27FC236}">
                <a16:creationId xmlns:a16="http://schemas.microsoft.com/office/drawing/2014/main" id="{CC0B7BBC-79C0-7269-CDC1-A32CA91E12A8}"/>
              </a:ext>
            </a:extLst>
          </p:cNvPr>
          <p:cNvSpPr/>
          <p:nvPr/>
        </p:nvSpPr>
        <p:spPr>
          <a:xfrm>
            <a:off x="14337937" y="3305989"/>
            <a:ext cx="3690491" cy="4320017"/>
          </a:xfrm>
          <a:prstGeom prst="roundRect">
            <a:avLst>
              <a:gd name="adj" fmla="val 1565"/>
            </a:avLst>
          </a:prstGeom>
          <a:gradFill flip="none" rotWithShape="1">
            <a:gsLst>
              <a:gs pos="0">
                <a:schemeClr val="accent5"/>
              </a:gs>
              <a:gs pos="35000">
                <a:schemeClr val="accent4">
                  <a:lumMod val="0"/>
                  <a:lumOff val="100000"/>
                </a:schemeClr>
              </a:gs>
              <a:gs pos="100000">
                <a:srgbClr val="00EF8E"/>
              </a:gs>
            </a:gsLst>
            <a:path path="circle">
              <a:fillToRect r="100000" b="100000"/>
            </a:path>
            <a:tileRect l="-100000" t="-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LT" sz="4050"/>
          </a:p>
        </p:txBody>
      </p:sp>
      <p:sp>
        <p:nvSpPr>
          <p:cNvPr id="2" name="Rounded Rectangle 1">
            <a:extLst>
              <a:ext uri="{FF2B5EF4-FFF2-40B4-BE49-F238E27FC236}">
                <a16:creationId xmlns:a16="http://schemas.microsoft.com/office/drawing/2014/main" id="{2D4016C1-2089-8011-1731-8580140C99F4}"/>
              </a:ext>
            </a:extLst>
          </p:cNvPr>
          <p:cNvSpPr>
            <a:spLocks/>
          </p:cNvSpPr>
          <p:nvPr/>
        </p:nvSpPr>
        <p:spPr>
          <a:xfrm>
            <a:off x="10386325" y="1145981"/>
            <a:ext cx="3690491" cy="4320017"/>
          </a:xfrm>
          <a:prstGeom prst="roundRect">
            <a:avLst>
              <a:gd name="adj" fmla="val 1565"/>
            </a:avLst>
          </a:prstGeom>
          <a:gradFill flip="none" rotWithShape="1">
            <a:gsLst>
              <a:gs pos="0">
                <a:srgbClr val="FFE53B"/>
              </a:gs>
              <a:gs pos="35000">
                <a:schemeClr val="accent2">
                  <a:lumMod val="0"/>
                  <a:lumOff val="100000"/>
                </a:schemeClr>
              </a:gs>
              <a:gs pos="100000">
                <a:srgbClr val="A9AFF1"/>
              </a:gs>
            </a:gsLst>
            <a:path path="circle">
              <a:fillToRect t="100000" r="100000"/>
            </a:path>
            <a:tileRect l="-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LT" sz="4050"/>
          </a:p>
        </p:txBody>
      </p:sp>
      <p:sp>
        <p:nvSpPr>
          <p:cNvPr id="3" name="Rounded Rectangle 2" descr="Ray of blue light representing speed">
            <a:extLst>
              <a:ext uri="{FF2B5EF4-FFF2-40B4-BE49-F238E27FC236}">
                <a16:creationId xmlns:a16="http://schemas.microsoft.com/office/drawing/2014/main" id="{61DF97F6-8F77-DE30-8241-895F0EE0DAF2}"/>
              </a:ext>
            </a:extLst>
          </p:cNvPr>
          <p:cNvSpPr/>
          <p:nvPr/>
        </p:nvSpPr>
        <p:spPr>
          <a:xfrm>
            <a:off x="6434713" y="366670"/>
            <a:ext cx="3690491" cy="4320017"/>
          </a:xfrm>
          <a:prstGeom prst="roundRect">
            <a:avLst>
              <a:gd name="adj" fmla="val 1565"/>
            </a:avLst>
          </a:prstGeom>
          <a:gradFill flip="none" rotWithShape="1">
            <a:gsLst>
              <a:gs pos="0">
                <a:srgbClr val="00EF8E"/>
              </a:gs>
              <a:gs pos="38000">
                <a:schemeClr val="bg1"/>
              </a:gs>
              <a:gs pos="100000">
                <a:srgbClr val="53A2F3"/>
              </a:gs>
            </a:gsLst>
            <a:path path="circle">
              <a:fillToRect l="100000" t="100000"/>
            </a:path>
            <a:tileRect r="-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LT" sz="4050"/>
          </a:p>
        </p:txBody>
      </p:sp>
      <p:sp>
        <p:nvSpPr>
          <p:cNvPr id="8" name="TextBox 7">
            <a:extLst>
              <a:ext uri="{FF2B5EF4-FFF2-40B4-BE49-F238E27FC236}">
                <a16:creationId xmlns:a16="http://schemas.microsoft.com/office/drawing/2014/main" id="{4FD611B7-3E1D-8E46-39D8-2BB337B62200}"/>
              </a:ext>
            </a:extLst>
          </p:cNvPr>
          <p:cNvSpPr txBox="1"/>
          <p:nvPr/>
        </p:nvSpPr>
        <p:spPr>
          <a:xfrm>
            <a:off x="6710036" y="928121"/>
            <a:ext cx="784189" cy="738664"/>
          </a:xfrm>
          <a:prstGeom prst="rect">
            <a:avLst/>
          </a:prstGeom>
          <a:noFill/>
        </p:spPr>
        <p:txBody>
          <a:bodyPr wrap="none" rtlCol="0">
            <a:spAutoFit/>
          </a:bodyPr>
          <a:lstStyle/>
          <a:p>
            <a:r>
              <a:rPr lang="en-LT" sz="4200">
                <a:solidFill>
                  <a:srgbClr val="000000"/>
                </a:solidFill>
              </a:rPr>
              <a:t>01</a:t>
            </a:r>
          </a:p>
        </p:txBody>
      </p:sp>
      <p:pic>
        <p:nvPicPr>
          <p:cNvPr id="19" name="Graphic 18" descr="Arrow Up with solid fill">
            <a:extLst>
              <a:ext uri="{FF2B5EF4-FFF2-40B4-BE49-F238E27FC236}">
                <a16:creationId xmlns:a16="http://schemas.microsoft.com/office/drawing/2014/main" id="{7D8AC4F5-07A3-B097-EF4A-42C440947E7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5400000">
            <a:off x="9226871" y="3864137"/>
            <a:ext cx="514317" cy="514317"/>
          </a:xfrm>
          <a:prstGeom prst="rect">
            <a:avLst/>
          </a:prstGeom>
        </p:spPr>
      </p:pic>
      <p:sp>
        <p:nvSpPr>
          <p:cNvPr id="22" name="TextBox 21">
            <a:extLst>
              <a:ext uri="{FF2B5EF4-FFF2-40B4-BE49-F238E27FC236}">
                <a16:creationId xmlns:a16="http://schemas.microsoft.com/office/drawing/2014/main" id="{6F3D812C-3938-1A54-8D84-EF1DB78FD8D0}"/>
              </a:ext>
            </a:extLst>
          </p:cNvPr>
          <p:cNvSpPr txBox="1"/>
          <p:nvPr/>
        </p:nvSpPr>
        <p:spPr>
          <a:xfrm>
            <a:off x="10715992" y="1669760"/>
            <a:ext cx="784189" cy="738664"/>
          </a:xfrm>
          <a:prstGeom prst="rect">
            <a:avLst/>
          </a:prstGeom>
          <a:noFill/>
        </p:spPr>
        <p:txBody>
          <a:bodyPr wrap="none" rtlCol="0">
            <a:spAutoFit/>
          </a:bodyPr>
          <a:lstStyle/>
          <a:p>
            <a:r>
              <a:rPr lang="en-LT" sz="4200">
                <a:solidFill>
                  <a:srgbClr val="000000"/>
                </a:solidFill>
              </a:rPr>
              <a:t>02</a:t>
            </a:r>
          </a:p>
        </p:txBody>
      </p:sp>
      <p:pic>
        <p:nvPicPr>
          <p:cNvPr id="26" name="Graphic 25" descr="Arrow Up with solid fill">
            <a:extLst>
              <a:ext uri="{FF2B5EF4-FFF2-40B4-BE49-F238E27FC236}">
                <a16:creationId xmlns:a16="http://schemas.microsoft.com/office/drawing/2014/main" id="{B52919E2-BB0E-B494-4F06-4611DADBFCA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5400000">
            <a:off x="13232828" y="4605777"/>
            <a:ext cx="514317" cy="514317"/>
          </a:xfrm>
          <a:prstGeom prst="rect">
            <a:avLst/>
          </a:prstGeom>
        </p:spPr>
      </p:pic>
      <p:sp>
        <p:nvSpPr>
          <p:cNvPr id="28" name="TextBox 27">
            <a:extLst>
              <a:ext uri="{FF2B5EF4-FFF2-40B4-BE49-F238E27FC236}">
                <a16:creationId xmlns:a16="http://schemas.microsoft.com/office/drawing/2014/main" id="{403EB649-B79A-03E6-BD9C-41417F135E5F}"/>
              </a:ext>
            </a:extLst>
          </p:cNvPr>
          <p:cNvSpPr txBox="1"/>
          <p:nvPr/>
        </p:nvSpPr>
        <p:spPr>
          <a:xfrm>
            <a:off x="6756793" y="5465997"/>
            <a:ext cx="784189" cy="738664"/>
          </a:xfrm>
          <a:prstGeom prst="rect">
            <a:avLst/>
          </a:prstGeom>
          <a:noFill/>
        </p:spPr>
        <p:txBody>
          <a:bodyPr wrap="none" rtlCol="0">
            <a:spAutoFit/>
          </a:bodyPr>
          <a:lstStyle/>
          <a:p>
            <a:r>
              <a:rPr lang="en-LT" sz="4200">
                <a:solidFill>
                  <a:srgbClr val="000000"/>
                </a:solidFill>
              </a:rPr>
              <a:t>04</a:t>
            </a:r>
          </a:p>
        </p:txBody>
      </p:sp>
      <p:pic>
        <p:nvPicPr>
          <p:cNvPr id="34" name="Graphic 33" descr="Arrow Up with solid fill">
            <a:extLst>
              <a:ext uri="{FF2B5EF4-FFF2-40B4-BE49-F238E27FC236}">
                <a16:creationId xmlns:a16="http://schemas.microsoft.com/office/drawing/2014/main" id="{AF9C40E3-4646-74FF-595A-A723E75741C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5400000">
            <a:off x="9273629" y="8402015"/>
            <a:ext cx="514317" cy="514317"/>
          </a:xfrm>
          <a:prstGeom prst="rect">
            <a:avLst/>
          </a:prstGeom>
        </p:spPr>
      </p:pic>
      <p:sp>
        <p:nvSpPr>
          <p:cNvPr id="35" name="TextBox 34">
            <a:extLst>
              <a:ext uri="{FF2B5EF4-FFF2-40B4-BE49-F238E27FC236}">
                <a16:creationId xmlns:a16="http://schemas.microsoft.com/office/drawing/2014/main" id="{AB398BA4-AE58-E227-BD22-83115D61734F}"/>
              </a:ext>
            </a:extLst>
          </p:cNvPr>
          <p:cNvSpPr txBox="1"/>
          <p:nvPr/>
        </p:nvSpPr>
        <p:spPr>
          <a:xfrm>
            <a:off x="10715992" y="6017732"/>
            <a:ext cx="784189" cy="738664"/>
          </a:xfrm>
          <a:prstGeom prst="rect">
            <a:avLst/>
          </a:prstGeom>
          <a:noFill/>
        </p:spPr>
        <p:txBody>
          <a:bodyPr wrap="none" rtlCol="0">
            <a:spAutoFit/>
          </a:bodyPr>
          <a:lstStyle/>
          <a:p>
            <a:r>
              <a:rPr lang="en-LT" sz="4200">
                <a:solidFill>
                  <a:srgbClr val="000000"/>
                </a:solidFill>
              </a:rPr>
              <a:t>05</a:t>
            </a:r>
          </a:p>
        </p:txBody>
      </p:sp>
      <p:pic>
        <p:nvPicPr>
          <p:cNvPr id="37" name="Graphic 36" descr="Arrow Up with solid fill">
            <a:extLst>
              <a:ext uri="{FF2B5EF4-FFF2-40B4-BE49-F238E27FC236}">
                <a16:creationId xmlns:a16="http://schemas.microsoft.com/office/drawing/2014/main" id="{964AABA5-77EF-643D-5878-A425239A3AD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5400000">
            <a:off x="13232828" y="8953749"/>
            <a:ext cx="514317" cy="514317"/>
          </a:xfrm>
          <a:prstGeom prst="rect">
            <a:avLst/>
          </a:prstGeom>
        </p:spPr>
      </p:pic>
      <p:sp>
        <p:nvSpPr>
          <p:cNvPr id="38" name="Rounded Rectangle 37">
            <a:extLst>
              <a:ext uri="{FF2B5EF4-FFF2-40B4-BE49-F238E27FC236}">
                <a16:creationId xmlns:a16="http://schemas.microsoft.com/office/drawing/2014/main" id="{0694A62F-D06B-4716-696C-EB088992B5A3}"/>
              </a:ext>
            </a:extLst>
          </p:cNvPr>
          <p:cNvSpPr/>
          <p:nvPr/>
        </p:nvSpPr>
        <p:spPr>
          <a:xfrm>
            <a:off x="6434713" y="9517643"/>
            <a:ext cx="3690491" cy="4320017"/>
          </a:xfrm>
          <a:prstGeom prst="roundRect">
            <a:avLst>
              <a:gd name="adj" fmla="val 1565"/>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LT" sz="4050"/>
          </a:p>
        </p:txBody>
      </p:sp>
      <p:sp>
        <p:nvSpPr>
          <p:cNvPr id="39" name="Rounded Rectangle 38">
            <a:extLst>
              <a:ext uri="{FF2B5EF4-FFF2-40B4-BE49-F238E27FC236}">
                <a16:creationId xmlns:a16="http://schemas.microsoft.com/office/drawing/2014/main" id="{96A1B2BF-C465-1C8F-3FFF-3A06C1E89AC1}"/>
              </a:ext>
            </a:extLst>
          </p:cNvPr>
          <p:cNvSpPr/>
          <p:nvPr/>
        </p:nvSpPr>
        <p:spPr>
          <a:xfrm>
            <a:off x="10386323" y="-3391896"/>
            <a:ext cx="3690491" cy="4320017"/>
          </a:xfrm>
          <a:prstGeom prst="roundRect">
            <a:avLst>
              <a:gd name="adj" fmla="val 1565"/>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LT" sz="4050"/>
          </a:p>
        </p:txBody>
      </p:sp>
      <p:sp>
        <p:nvSpPr>
          <p:cNvPr id="25" name="Text Placeholder 24">
            <a:extLst>
              <a:ext uri="{FF2B5EF4-FFF2-40B4-BE49-F238E27FC236}">
                <a16:creationId xmlns:a16="http://schemas.microsoft.com/office/drawing/2014/main" id="{1E02C74A-61FB-9E6E-5EE2-484DB44654CC}"/>
              </a:ext>
            </a:extLst>
          </p:cNvPr>
          <p:cNvSpPr>
            <a:spLocks noGrp="1"/>
          </p:cNvSpPr>
          <p:nvPr>
            <p:ph type="body" sz="quarter" idx="10" hasCustomPrompt="1"/>
          </p:nvPr>
        </p:nvSpPr>
        <p:spPr>
          <a:xfrm>
            <a:off x="1229165" y="3502820"/>
            <a:ext cx="3202782" cy="1457325"/>
          </a:xfrm>
        </p:spPr>
        <p:txBody>
          <a:bodyPr anchor="ctr">
            <a:normAutofit/>
          </a:bodyPr>
          <a:lstStyle>
            <a:lvl1pPr marL="0" indent="0">
              <a:buFontTx/>
              <a:buNone/>
              <a:defRPr sz="6000"/>
            </a:lvl1pPr>
            <a:lvl2pPr marL="685800" indent="0">
              <a:buFontTx/>
              <a:buNone/>
              <a:defRPr/>
            </a:lvl2pPr>
            <a:lvl3pPr marL="1371600" indent="0">
              <a:buFontTx/>
              <a:buNone/>
              <a:defRPr/>
            </a:lvl3pPr>
            <a:lvl4pPr marL="2057400" indent="0">
              <a:buFontTx/>
              <a:buNone/>
              <a:defRPr/>
            </a:lvl4pPr>
            <a:lvl5pPr marL="2743200" indent="0">
              <a:buFontTx/>
              <a:buNone/>
              <a:defRPr/>
            </a:lvl5pPr>
          </a:lstStyle>
          <a:p>
            <a:pPr lvl="0"/>
            <a:r>
              <a:rPr lang="en-GB"/>
              <a:t>Title</a:t>
            </a:r>
            <a:endParaRPr lang="en-LT"/>
          </a:p>
        </p:txBody>
      </p:sp>
      <p:sp>
        <p:nvSpPr>
          <p:cNvPr id="29" name="Text Placeholder 28">
            <a:extLst>
              <a:ext uri="{FF2B5EF4-FFF2-40B4-BE49-F238E27FC236}">
                <a16:creationId xmlns:a16="http://schemas.microsoft.com/office/drawing/2014/main" id="{A4E01441-FD31-FD0A-2059-177CE8FA2563}"/>
              </a:ext>
            </a:extLst>
          </p:cNvPr>
          <p:cNvSpPr>
            <a:spLocks noGrp="1"/>
          </p:cNvSpPr>
          <p:nvPr>
            <p:ph type="body" sz="quarter" idx="12" hasCustomPrompt="1"/>
          </p:nvPr>
        </p:nvSpPr>
        <p:spPr>
          <a:xfrm>
            <a:off x="6688817" y="3826004"/>
            <a:ext cx="2355980" cy="552450"/>
          </a:xfrm>
        </p:spPr>
        <p:txBody>
          <a:bodyPr anchor="t">
            <a:normAutofit/>
          </a:bodyPr>
          <a:lstStyle>
            <a:lvl1pPr marL="0" indent="0">
              <a:lnSpc>
                <a:spcPct val="100000"/>
              </a:lnSpc>
              <a:buFontTx/>
              <a:buNone/>
              <a:defRPr sz="2700"/>
            </a:lvl1pPr>
            <a:lvl2pPr marL="685800" indent="0">
              <a:lnSpc>
                <a:spcPct val="100000"/>
              </a:lnSpc>
              <a:buFontTx/>
              <a:buNone/>
              <a:defRPr/>
            </a:lvl2pPr>
            <a:lvl3pPr marL="1371600" indent="0">
              <a:lnSpc>
                <a:spcPct val="100000"/>
              </a:lnSpc>
              <a:buFontTx/>
              <a:buNone/>
              <a:defRPr/>
            </a:lvl3pPr>
            <a:lvl4pPr marL="2057400" indent="0">
              <a:lnSpc>
                <a:spcPct val="100000"/>
              </a:lnSpc>
              <a:buFontTx/>
              <a:buNone/>
              <a:defRPr/>
            </a:lvl4pPr>
            <a:lvl5pPr marL="2743200" indent="0">
              <a:lnSpc>
                <a:spcPct val="100000"/>
              </a:lnSpc>
              <a:buFontTx/>
              <a:buNone/>
              <a:defRPr/>
            </a:lvl5pPr>
          </a:lstStyle>
          <a:p>
            <a:pPr lvl="0"/>
            <a:r>
              <a:rPr lang="en-GB"/>
              <a:t>Section Title</a:t>
            </a:r>
            <a:endParaRPr lang="en-LT"/>
          </a:p>
        </p:txBody>
      </p:sp>
      <p:sp>
        <p:nvSpPr>
          <p:cNvPr id="30" name="Text Placeholder 28">
            <a:extLst>
              <a:ext uri="{FF2B5EF4-FFF2-40B4-BE49-F238E27FC236}">
                <a16:creationId xmlns:a16="http://schemas.microsoft.com/office/drawing/2014/main" id="{5839504E-D9A6-773F-CEE4-8A153696A77F}"/>
              </a:ext>
            </a:extLst>
          </p:cNvPr>
          <p:cNvSpPr>
            <a:spLocks noGrp="1"/>
          </p:cNvSpPr>
          <p:nvPr>
            <p:ph type="body" sz="quarter" idx="13" hasCustomPrompt="1"/>
          </p:nvPr>
        </p:nvSpPr>
        <p:spPr>
          <a:xfrm>
            <a:off x="6710036" y="8363882"/>
            <a:ext cx="2355980" cy="552450"/>
          </a:xfrm>
        </p:spPr>
        <p:txBody>
          <a:bodyPr anchor="t">
            <a:normAutofit/>
          </a:bodyPr>
          <a:lstStyle>
            <a:lvl1pPr marL="0" indent="0">
              <a:lnSpc>
                <a:spcPct val="100000"/>
              </a:lnSpc>
              <a:buFontTx/>
              <a:buNone/>
              <a:defRPr sz="2700"/>
            </a:lvl1pPr>
            <a:lvl2pPr marL="685800" indent="0">
              <a:lnSpc>
                <a:spcPct val="100000"/>
              </a:lnSpc>
              <a:buFontTx/>
              <a:buNone/>
              <a:defRPr/>
            </a:lvl2pPr>
            <a:lvl3pPr marL="1371600" indent="0">
              <a:lnSpc>
                <a:spcPct val="100000"/>
              </a:lnSpc>
              <a:buFontTx/>
              <a:buNone/>
              <a:defRPr/>
            </a:lvl3pPr>
            <a:lvl4pPr marL="2057400" indent="0">
              <a:lnSpc>
                <a:spcPct val="100000"/>
              </a:lnSpc>
              <a:buFontTx/>
              <a:buNone/>
              <a:defRPr/>
            </a:lvl4pPr>
            <a:lvl5pPr marL="2743200" indent="0">
              <a:lnSpc>
                <a:spcPct val="100000"/>
              </a:lnSpc>
              <a:buFontTx/>
              <a:buNone/>
              <a:defRPr/>
            </a:lvl5pPr>
          </a:lstStyle>
          <a:p>
            <a:pPr lvl="0"/>
            <a:r>
              <a:rPr lang="en-GB"/>
              <a:t>Section Title</a:t>
            </a:r>
            <a:endParaRPr lang="en-LT"/>
          </a:p>
        </p:txBody>
      </p:sp>
      <p:sp>
        <p:nvSpPr>
          <p:cNvPr id="31" name="Text Placeholder 28">
            <a:extLst>
              <a:ext uri="{FF2B5EF4-FFF2-40B4-BE49-F238E27FC236}">
                <a16:creationId xmlns:a16="http://schemas.microsoft.com/office/drawing/2014/main" id="{C93C3C0E-948F-4BA7-AF78-9E9FCF3AF516}"/>
              </a:ext>
            </a:extLst>
          </p:cNvPr>
          <p:cNvSpPr>
            <a:spLocks noGrp="1"/>
          </p:cNvSpPr>
          <p:nvPr>
            <p:ph type="body" sz="quarter" idx="14" hasCustomPrompt="1"/>
          </p:nvPr>
        </p:nvSpPr>
        <p:spPr>
          <a:xfrm>
            <a:off x="10707682" y="4586711"/>
            <a:ext cx="2355980" cy="552450"/>
          </a:xfrm>
        </p:spPr>
        <p:txBody>
          <a:bodyPr anchor="t">
            <a:normAutofit/>
          </a:bodyPr>
          <a:lstStyle>
            <a:lvl1pPr marL="0" indent="0">
              <a:lnSpc>
                <a:spcPct val="100000"/>
              </a:lnSpc>
              <a:buFontTx/>
              <a:buNone/>
              <a:defRPr sz="2700"/>
            </a:lvl1pPr>
            <a:lvl2pPr marL="685800" indent="0">
              <a:lnSpc>
                <a:spcPct val="100000"/>
              </a:lnSpc>
              <a:buFontTx/>
              <a:buNone/>
              <a:defRPr/>
            </a:lvl2pPr>
            <a:lvl3pPr marL="1371600" indent="0">
              <a:lnSpc>
                <a:spcPct val="100000"/>
              </a:lnSpc>
              <a:buFontTx/>
              <a:buNone/>
              <a:defRPr/>
            </a:lvl3pPr>
            <a:lvl4pPr marL="2057400" indent="0">
              <a:lnSpc>
                <a:spcPct val="100000"/>
              </a:lnSpc>
              <a:buFontTx/>
              <a:buNone/>
              <a:defRPr/>
            </a:lvl4pPr>
            <a:lvl5pPr marL="2743200" indent="0">
              <a:lnSpc>
                <a:spcPct val="100000"/>
              </a:lnSpc>
              <a:buFontTx/>
              <a:buNone/>
              <a:defRPr/>
            </a:lvl5pPr>
          </a:lstStyle>
          <a:p>
            <a:pPr lvl="0"/>
            <a:r>
              <a:rPr lang="en-GB"/>
              <a:t>Section Title</a:t>
            </a:r>
            <a:endParaRPr lang="en-LT"/>
          </a:p>
        </p:txBody>
      </p:sp>
      <p:sp>
        <p:nvSpPr>
          <p:cNvPr id="33" name="Text Placeholder 32">
            <a:extLst>
              <a:ext uri="{FF2B5EF4-FFF2-40B4-BE49-F238E27FC236}">
                <a16:creationId xmlns:a16="http://schemas.microsoft.com/office/drawing/2014/main" id="{6BD6745C-500B-0E25-9A7A-F84E4A2DA0FC}"/>
              </a:ext>
            </a:extLst>
          </p:cNvPr>
          <p:cNvSpPr>
            <a:spLocks noGrp="1"/>
          </p:cNvSpPr>
          <p:nvPr>
            <p:ph type="body" sz="quarter" idx="15" hasCustomPrompt="1"/>
          </p:nvPr>
        </p:nvSpPr>
        <p:spPr>
          <a:xfrm>
            <a:off x="1228725" y="4960145"/>
            <a:ext cx="4371975" cy="2081213"/>
          </a:xfrm>
        </p:spPr>
        <p:txBody>
          <a:bodyPr/>
          <a:lstStyle>
            <a:lvl1pPr marL="0" indent="0">
              <a:lnSpc>
                <a:spcPct val="100000"/>
              </a:lnSpc>
              <a:spcBef>
                <a:spcPts val="0"/>
              </a:spcBef>
              <a:buNone/>
              <a:defRPr/>
            </a:lvl1pPr>
          </a:lstStyle>
          <a:p>
            <a:r>
              <a:rPr lang="en-GB" sz="2100"/>
              <a:t>Here’s what we’ll cover today to demonstrate how we can bring value to your business</a:t>
            </a:r>
            <a:endParaRPr lang="en-LT" sz="2100"/>
          </a:p>
        </p:txBody>
      </p:sp>
      <p:sp>
        <p:nvSpPr>
          <p:cNvPr id="40" name="Text Placeholder 28">
            <a:extLst>
              <a:ext uri="{FF2B5EF4-FFF2-40B4-BE49-F238E27FC236}">
                <a16:creationId xmlns:a16="http://schemas.microsoft.com/office/drawing/2014/main" id="{66649851-765D-521E-8E14-469094EB0DA7}"/>
              </a:ext>
            </a:extLst>
          </p:cNvPr>
          <p:cNvSpPr>
            <a:spLocks noGrp="1"/>
          </p:cNvSpPr>
          <p:nvPr>
            <p:ph type="body" sz="quarter" idx="16" hasCustomPrompt="1"/>
          </p:nvPr>
        </p:nvSpPr>
        <p:spPr>
          <a:xfrm>
            <a:off x="10707682" y="8941895"/>
            <a:ext cx="2355980" cy="552450"/>
          </a:xfrm>
        </p:spPr>
        <p:txBody>
          <a:bodyPr anchor="t">
            <a:normAutofit/>
          </a:bodyPr>
          <a:lstStyle>
            <a:lvl1pPr marL="0" indent="0">
              <a:lnSpc>
                <a:spcPct val="100000"/>
              </a:lnSpc>
              <a:buFontTx/>
              <a:buNone/>
              <a:defRPr sz="2700"/>
            </a:lvl1pPr>
            <a:lvl2pPr marL="685800" indent="0">
              <a:lnSpc>
                <a:spcPct val="100000"/>
              </a:lnSpc>
              <a:buFontTx/>
              <a:buNone/>
              <a:defRPr/>
            </a:lvl2pPr>
            <a:lvl3pPr marL="1371600" indent="0">
              <a:lnSpc>
                <a:spcPct val="100000"/>
              </a:lnSpc>
              <a:buFontTx/>
              <a:buNone/>
              <a:defRPr/>
            </a:lvl3pPr>
            <a:lvl4pPr marL="2057400" indent="0">
              <a:lnSpc>
                <a:spcPct val="100000"/>
              </a:lnSpc>
              <a:buFontTx/>
              <a:buNone/>
              <a:defRPr/>
            </a:lvl4pPr>
            <a:lvl5pPr marL="2743200" indent="0">
              <a:lnSpc>
                <a:spcPct val="100000"/>
              </a:lnSpc>
              <a:buFontTx/>
              <a:buNone/>
              <a:defRPr/>
            </a:lvl5pPr>
          </a:lstStyle>
          <a:p>
            <a:pPr lvl="0"/>
            <a:r>
              <a:rPr lang="en-GB"/>
              <a:t>Section Title</a:t>
            </a:r>
            <a:endParaRPr lang="en-LT"/>
          </a:p>
        </p:txBody>
      </p:sp>
      <p:sp>
        <p:nvSpPr>
          <p:cNvPr id="6" name="TextBox 5">
            <a:extLst>
              <a:ext uri="{FF2B5EF4-FFF2-40B4-BE49-F238E27FC236}">
                <a16:creationId xmlns:a16="http://schemas.microsoft.com/office/drawing/2014/main" id="{D95354EC-8F5C-BB9D-EF6D-F9939E083AED}"/>
              </a:ext>
            </a:extLst>
          </p:cNvPr>
          <p:cNvSpPr txBox="1"/>
          <p:nvPr/>
        </p:nvSpPr>
        <p:spPr>
          <a:xfrm>
            <a:off x="14667604" y="3829767"/>
            <a:ext cx="784189" cy="738664"/>
          </a:xfrm>
          <a:prstGeom prst="rect">
            <a:avLst/>
          </a:prstGeom>
          <a:noFill/>
        </p:spPr>
        <p:txBody>
          <a:bodyPr wrap="none" rtlCol="0">
            <a:spAutoFit/>
          </a:bodyPr>
          <a:lstStyle/>
          <a:p>
            <a:r>
              <a:rPr lang="en-LT" sz="4200">
                <a:solidFill>
                  <a:srgbClr val="000000"/>
                </a:solidFill>
              </a:rPr>
              <a:t>03</a:t>
            </a:r>
          </a:p>
        </p:txBody>
      </p:sp>
      <p:pic>
        <p:nvPicPr>
          <p:cNvPr id="9" name="Graphic 8" descr="Arrow Up with solid fill">
            <a:extLst>
              <a:ext uri="{FF2B5EF4-FFF2-40B4-BE49-F238E27FC236}">
                <a16:creationId xmlns:a16="http://schemas.microsoft.com/office/drawing/2014/main" id="{9D30298A-071F-864D-207E-3FDE4F30C7A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5400000">
            <a:off x="17184440" y="6765785"/>
            <a:ext cx="514317" cy="514317"/>
          </a:xfrm>
          <a:prstGeom prst="rect">
            <a:avLst/>
          </a:prstGeom>
        </p:spPr>
      </p:pic>
      <p:sp>
        <p:nvSpPr>
          <p:cNvPr id="10" name="Text Placeholder 28">
            <a:extLst>
              <a:ext uri="{FF2B5EF4-FFF2-40B4-BE49-F238E27FC236}">
                <a16:creationId xmlns:a16="http://schemas.microsoft.com/office/drawing/2014/main" id="{1DB65AC7-0F9E-F0CE-08AC-3CEA1B4972AC}"/>
              </a:ext>
            </a:extLst>
          </p:cNvPr>
          <p:cNvSpPr>
            <a:spLocks noGrp="1"/>
          </p:cNvSpPr>
          <p:nvPr>
            <p:ph type="body" sz="quarter" idx="17" hasCustomPrompt="1"/>
          </p:nvPr>
        </p:nvSpPr>
        <p:spPr>
          <a:xfrm>
            <a:off x="14724830" y="6727629"/>
            <a:ext cx="2355980" cy="552450"/>
          </a:xfrm>
        </p:spPr>
        <p:txBody>
          <a:bodyPr anchor="t">
            <a:normAutofit/>
          </a:bodyPr>
          <a:lstStyle>
            <a:lvl1pPr marL="0" indent="0">
              <a:lnSpc>
                <a:spcPct val="100000"/>
              </a:lnSpc>
              <a:buFontTx/>
              <a:buNone/>
              <a:defRPr sz="2700"/>
            </a:lvl1pPr>
            <a:lvl2pPr marL="685800" indent="0">
              <a:lnSpc>
                <a:spcPct val="100000"/>
              </a:lnSpc>
              <a:buFontTx/>
              <a:buNone/>
              <a:defRPr/>
            </a:lvl2pPr>
            <a:lvl3pPr marL="1371600" indent="0">
              <a:lnSpc>
                <a:spcPct val="100000"/>
              </a:lnSpc>
              <a:buFontTx/>
              <a:buNone/>
              <a:defRPr/>
            </a:lvl3pPr>
            <a:lvl4pPr marL="2057400" indent="0">
              <a:lnSpc>
                <a:spcPct val="100000"/>
              </a:lnSpc>
              <a:buFontTx/>
              <a:buNone/>
              <a:defRPr/>
            </a:lvl4pPr>
            <a:lvl5pPr marL="2743200" indent="0">
              <a:lnSpc>
                <a:spcPct val="100000"/>
              </a:lnSpc>
              <a:buFontTx/>
              <a:buNone/>
              <a:defRPr/>
            </a:lvl5pPr>
          </a:lstStyle>
          <a:p>
            <a:pPr lvl="0"/>
            <a:r>
              <a:rPr lang="en-GB"/>
              <a:t>Section Title</a:t>
            </a:r>
            <a:endParaRPr lang="en-LT"/>
          </a:p>
        </p:txBody>
      </p:sp>
      <p:sp>
        <p:nvSpPr>
          <p:cNvPr id="14" name="Rounded Rectangle 13">
            <a:extLst>
              <a:ext uri="{FF2B5EF4-FFF2-40B4-BE49-F238E27FC236}">
                <a16:creationId xmlns:a16="http://schemas.microsoft.com/office/drawing/2014/main" id="{B8065E8D-C022-D0F8-7997-4CC33A6F6210}"/>
              </a:ext>
            </a:extLst>
          </p:cNvPr>
          <p:cNvSpPr/>
          <p:nvPr/>
        </p:nvSpPr>
        <p:spPr>
          <a:xfrm>
            <a:off x="14337937" y="-1275918"/>
            <a:ext cx="3690491" cy="4320017"/>
          </a:xfrm>
          <a:prstGeom prst="roundRect">
            <a:avLst>
              <a:gd name="adj" fmla="val 1565"/>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LT" sz="4050"/>
          </a:p>
        </p:txBody>
      </p:sp>
      <p:sp>
        <p:nvSpPr>
          <p:cNvPr id="15" name="Rounded Rectangle 14">
            <a:extLst>
              <a:ext uri="{FF2B5EF4-FFF2-40B4-BE49-F238E27FC236}">
                <a16:creationId xmlns:a16="http://schemas.microsoft.com/office/drawing/2014/main" id="{BD661B5C-1A0A-FCC5-A653-75CFDADFDCAE}"/>
              </a:ext>
            </a:extLst>
          </p:cNvPr>
          <p:cNvSpPr/>
          <p:nvPr/>
        </p:nvSpPr>
        <p:spPr>
          <a:xfrm>
            <a:off x="14337937" y="7886936"/>
            <a:ext cx="3690491" cy="4320017"/>
          </a:xfrm>
          <a:prstGeom prst="roundRect">
            <a:avLst>
              <a:gd name="adj" fmla="val 1565"/>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LT" sz="4050"/>
          </a:p>
        </p:txBody>
      </p:sp>
      <p:pic>
        <p:nvPicPr>
          <p:cNvPr id="16" name="Picture 16">
            <a:extLst>
              <a:ext uri="{FF2B5EF4-FFF2-40B4-BE49-F238E27FC236}">
                <a16:creationId xmlns:a16="http://schemas.microsoft.com/office/drawing/2014/main" id="{B37F413F-6DFA-7CE1-8D24-AA45F963A276}"/>
              </a:ext>
            </a:extLst>
          </p:cNvPr>
          <p:cNvPicPr>
            <a:picLocks noChangeAspect="1"/>
          </p:cNvPicPr>
          <p:nvPr/>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257300" y="9310436"/>
            <a:ext cx="1434597" cy="457704"/>
          </a:xfrm>
          <a:prstGeom prst="rect">
            <a:avLst/>
          </a:prstGeom>
        </p:spPr>
      </p:pic>
    </p:spTree>
    <p:extLst>
      <p:ext uri="{BB962C8B-B14F-4D97-AF65-F5344CB8AC3E}">
        <p14:creationId xmlns:p14="http://schemas.microsoft.com/office/powerpoint/2010/main" val="1148307717"/>
      </p:ext>
    </p:extLst>
  </p:cSld>
  <p:clrMapOvr>
    <a:masterClrMapping/>
  </p:clrMapOvr>
  <p:hf hdr="0" ftr="0" dt="0"/>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Agenda 6">
    <p:spTree>
      <p:nvGrpSpPr>
        <p:cNvPr id="1" name=""/>
        <p:cNvGrpSpPr/>
        <p:nvPr/>
      </p:nvGrpSpPr>
      <p:grpSpPr>
        <a:xfrm>
          <a:off x="0" y="0"/>
          <a:ext cx="0" cy="0"/>
          <a:chOff x="0" y="0"/>
          <a:chExt cx="0" cy="0"/>
        </a:xfrm>
      </p:grpSpPr>
      <p:sp>
        <p:nvSpPr>
          <p:cNvPr id="49" name="Rounded Rectangle 48">
            <a:extLst>
              <a:ext uri="{FF2B5EF4-FFF2-40B4-BE49-F238E27FC236}">
                <a16:creationId xmlns:a16="http://schemas.microsoft.com/office/drawing/2014/main" id="{DFE39C7B-DCD9-30D8-7DFA-B52196B2B9B9}"/>
              </a:ext>
            </a:extLst>
          </p:cNvPr>
          <p:cNvSpPr/>
          <p:nvPr/>
        </p:nvSpPr>
        <p:spPr>
          <a:xfrm>
            <a:off x="14337934" y="363409"/>
            <a:ext cx="3690491" cy="4320017"/>
          </a:xfrm>
          <a:prstGeom prst="roundRect">
            <a:avLst>
              <a:gd name="adj" fmla="val 1565"/>
            </a:avLst>
          </a:prstGeom>
          <a:gradFill flip="none" rotWithShape="1">
            <a:gsLst>
              <a:gs pos="0">
                <a:schemeClr val="accent5"/>
              </a:gs>
              <a:gs pos="35000">
                <a:schemeClr val="accent4">
                  <a:lumMod val="0"/>
                  <a:lumOff val="100000"/>
                </a:schemeClr>
              </a:gs>
              <a:gs pos="100000">
                <a:srgbClr val="00EF8E"/>
              </a:gs>
            </a:gsLst>
            <a:path path="circle">
              <a:fillToRect l="100000" b="100000"/>
            </a:path>
            <a:tileRect t="-100000" r="-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LT" sz="4050"/>
          </a:p>
        </p:txBody>
      </p:sp>
      <p:sp>
        <p:nvSpPr>
          <p:cNvPr id="50" name="Rounded Rectangle 49">
            <a:extLst>
              <a:ext uri="{FF2B5EF4-FFF2-40B4-BE49-F238E27FC236}">
                <a16:creationId xmlns:a16="http://schemas.microsoft.com/office/drawing/2014/main" id="{D9CAAB69-CB44-C012-8EB0-60B95BB5B030}"/>
              </a:ext>
            </a:extLst>
          </p:cNvPr>
          <p:cNvSpPr>
            <a:spLocks/>
          </p:cNvSpPr>
          <p:nvPr/>
        </p:nvSpPr>
        <p:spPr>
          <a:xfrm>
            <a:off x="10386325" y="1113580"/>
            <a:ext cx="3690491" cy="4320017"/>
          </a:xfrm>
          <a:prstGeom prst="roundRect">
            <a:avLst>
              <a:gd name="adj" fmla="val 1565"/>
            </a:avLst>
          </a:prstGeom>
          <a:gradFill flip="none" rotWithShape="1">
            <a:gsLst>
              <a:gs pos="0">
                <a:srgbClr val="FFE53B"/>
              </a:gs>
              <a:gs pos="35000">
                <a:schemeClr val="accent2">
                  <a:lumMod val="0"/>
                  <a:lumOff val="100000"/>
                </a:schemeClr>
              </a:gs>
              <a:gs pos="100000">
                <a:srgbClr val="A9AFF1"/>
              </a:gs>
            </a:gsLst>
            <a:path path="circle">
              <a:fillToRect t="100000" r="100000"/>
            </a:path>
            <a:tileRect l="-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LT" sz="4050"/>
          </a:p>
        </p:txBody>
      </p:sp>
      <p:sp>
        <p:nvSpPr>
          <p:cNvPr id="51" name="Rounded Rectangle 50" descr="Ray of blue light representing speed">
            <a:extLst>
              <a:ext uri="{FF2B5EF4-FFF2-40B4-BE49-F238E27FC236}">
                <a16:creationId xmlns:a16="http://schemas.microsoft.com/office/drawing/2014/main" id="{9DD8A957-BAEF-61F3-246E-796251B3255F}"/>
              </a:ext>
            </a:extLst>
          </p:cNvPr>
          <p:cNvSpPr/>
          <p:nvPr/>
        </p:nvSpPr>
        <p:spPr>
          <a:xfrm>
            <a:off x="6434713" y="363409"/>
            <a:ext cx="3690491" cy="4320017"/>
          </a:xfrm>
          <a:prstGeom prst="roundRect">
            <a:avLst>
              <a:gd name="adj" fmla="val 1565"/>
            </a:avLst>
          </a:prstGeom>
          <a:gradFill flip="none" rotWithShape="1">
            <a:gsLst>
              <a:gs pos="0">
                <a:srgbClr val="00EF8E"/>
              </a:gs>
              <a:gs pos="38000">
                <a:schemeClr val="bg1"/>
              </a:gs>
              <a:gs pos="100000">
                <a:srgbClr val="53A2F3"/>
              </a:gs>
            </a:gsLst>
            <a:path path="circle">
              <a:fillToRect l="100000" t="100000"/>
            </a:path>
            <a:tileRect r="-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LT" sz="4050"/>
          </a:p>
        </p:txBody>
      </p:sp>
      <p:sp>
        <p:nvSpPr>
          <p:cNvPr id="52" name="TextBox 51">
            <a:extLst>
              <a:ext uri="{FF2B5EF4-FFF2-40B4-BE49-F238E27FC236}">
                <a16:creationId xmlns:a16="http://schemas.microsoft.com/office/drawing/2014/main" id="{8B92EA47-3117-C44D-FE23-1F64D61CE695}"/>
              </a:ext>
            </a:extLst>
          </p:cNvPr>
          <p:cNvSpPr txBox="1"/>
          <p:nvPr/>
        </p:nvSpPr>
        <p:spPr>
          <a:xfrm>
            <a:off x="6710036" y="924860"/>
            <a:ext cx="784189" cy="738664"/>
          </a:xfrm>
          <a:prstGeom prst="rect">
            <a:avLst/>
          </a:prstGeom>
          <a:noFill/>
        </p:spPr>
        <p:txBody>
          <a:bodyPr wrap="none" rtlCol="0">
            <a:spAutoFit/>
          </a:bodyPr>
          <a:lstStyle/>
          <a:p>
            <a:r>
              <a:rPr lang="en-LT" sz="4200">
                <a:solidFill>
                  <a:srgbClr val="000000"/>
                </a:solidFill>
              </a:rPr>
              <a:t>01</a:t>
            </a:r>
          </a:p>
        </p:txBody>
      </p:sp>
      <p:pic>
        <p:nvPicPr>
          <p:cNvPr id="54" name="Graphic 53" descr="Arrow Up with solid fill">
            <a:extLst>
              <a:ext uri="{FF2B5EF4-FFF2-40B4-BE49-F238E27FC236}">
                <a16:creationId xmlns:a16="http://schemas.microsoft.com/office/drawing/2014/main" id="{449845F2-3D50-CB7B-7A5A-C5F6C23F1F8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5400000">
            <a:off x="9226871" y="3860876"/>
            <a:ext cx="514317" cy="514317"/>
          </a:xfrm>
          <a:prstGeom prst="rect">
            <a:avLst/>
          </a:prstGeom>
        </p:spPr>
      </p:pic>
      <p:sp>
        <p:nvSpPr>
          <p:cNvPr id="55" name="TextBox 54">
            <a:extLst>
              <a:ext uri="{FF2B5EF4-FFF2-40B4-BE49-F238E27FC236}">
                <a16:creationId xmlns:a16="http://schemas.microsoft.com/office/drawing/2014/main" id="{3A03EF3C-7FAC-693E-D1A9-532EFCB43F38}"/>
              </a:ext>
            </a:extLst>
          </p:cNvPr>
          <p:cNvSpPr txBox="1"/>
          <p:nvPr/>
        </p:nvSpPr>
        <p:spPr>
          <a:xfrm>
            <a:off x="10715992" y="1637358"/>
            <a:ext cx="784189" cy="738664"/>
          </a:xfrm>
          <a:prstGeom prst="rect">
            <a:avLst/>
          </a:prstGeom>
          <a:noFill/>
        </p:spPr>
        <p:txBody>
          <a:bodyPr wrap="none" rtlCol="0">
            <a:spAutoFit/>
          </a:bodyPr>
          <a:lstStyle/>
          <a:p>
            <a:r>
              <a:rPr lang="en-LT" sz="4200">
                <a:solidFill>
                  <a:srgbClr val="000000"/>
                </a:solidFill>
              </a:rPr>
              <a:t>02</a:t>
            </a:r>
          </a:p>
        </p:txBody>
      </p:sp>
      <p:pic>
        <p:nvPicPr>
          <p:cNvPr id="57" name="Graphic 56" descr="Arrow Up with solid fill">
            <a:extLst>
              <a:ext uri="{FF2B5EF4-FFF2-40B4-BE49-F238E27FC236}">
                <a16:creationId xmlns:a16="http://schemas.microsoft.com/office/drawing/2014/main" id="{FF6AD23E-30FA-63E2-76EC-89C8EEFAD86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5400000">
            <a:off x="13232828" y="4573376"/>
            <a:ext cx="514317" cy="514317"/>
          </a:xfrm>
          <a:prstGeom prst="rect">
            <a:avLst/>
          </a:prstGeom>
        </p:spPr>
      </p:pic>
      <p:sp>
        <p:nvSpPr>
          <p:cNvPr id="58" name="TextBox 57">
            <a:extLst>
              <a:ext uri="{FF2B5EF4-FFF2-40B4-BE49-F238E27FC236}">
                <a16:creationId xmlns:a16="http://schemas.microsoft.com/office/drawing/2014/main" id="{E9C9E59F-FAB2-E973-8363-F870D554D261}"/>
              </a:ext>
            </a:extLst>
          </p:cNvPr>
          <p:cNvSpPr txBox="1"/>
          <p:nvPr/>
        </p:nvSpPr>
        <p:spPr>
          <a:xfrm>
            <a:off x="14660014" y="866691"/>
            <a:ext cx="784189" cy="738664"/>
          </a:xfrm>
          <a:prstGeom prst="rect">
            <a:avLst/>
          </a:prstGeom>
          <a:noFill/>
        </p:spPr>
        <p:txBody>
          <a:bodyPr wrap="none" rtlCol="0">
            <a:spAutoFit/>
          </a:bodyPr>
          <a:lstStyle/>
          <a:p>
            <a:r>
              <a:rPr lang="en-LT" sz="4200">
                <a:solidFill>
                  <a:srgbClr val="000000"/>
                </a:solidFill>
              </a:rPr>
              <a:t>03</a:t>
            </a:r>
          </a:p>
        </p:txBody>
      </p:sp>
      <p:pic>
        <p:nvPicPr>
          <p:cNvPr id="60" name="Graphic 59" descr="Arrow Up with solid fill">
            <a:extLst>
              <a:ext uri="{FF2B5EF4-FFF2-40B4-BE49-F238E27FC236}">
                <a16:creationId xmlns:a16="http://schemas.microsoft.com/office/drawing/2014/main" id="{A3B12125-7DD8-E442-1FD8-E4FFC29FC80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5400000">
            <a:off x="17176850" y="3881651"/>
            <a:ext cx="514317" cy="514317"/>
          </a:xfrm>
          <a:prstGeom prst="rect">
            <a:avLst/>
          </a:prstGeom>
        </p:spPr>
      </p:pic>
      <p:sp>
        <p:nvSpPr>
          <p:cNvPr id="61" name="Rounded Rectangle 60">
            <a:extLst>
              <a:ext uri="{FF2B5EF4-FFF2-40B4-BE49-F238E27FC236}">
                <a16:creationId xmlns:a16="http://schemas.microsoft.com/office/drawing/2014/main" id="{BA526B60-C78B-EE7D-4D59-5A2AD2DE5CD8}"/>
              </a:ext>
            </a:extLst>
          </p:cNvPr>
          <p:cNvSpPr/>
          <p:nvPr/>
        </p:nvSpPr>
        <p:spPr>
          <a:xfrm>
            <a:off x="14337934" y="4971985"/>
            <a:ext cx="3690491" cy="4320017"/>
          </a:xfrm>
          <a:prstGeom prst="roundRect">
            <a:avLst>
              <a:gd name="adj" fmla="val 1565"/>
            </a:avLst>
          </a:prstGeom>
          <a:gradFill flip="none" rotWithShape="1">
            <a:gsLst>
              <a:gs pos="0">
                <a:schemeClr val="accent5"/>
              </a:gs>
              <a:gs pos="35000">
                <a:schemeClr val="accent4">
                  <a:lumMod val="0"/>
                  <a:lumOff val="100000"/>
                </a:schemeClr>
              </a:gs>
              <a:gs pos="100000">
                <a:srgbClr val="5CB5E9"/>
              </a:gs>
            </a:gsLst>
            <a:path path="circle">
              <a:fillToRect t="100000" r="100000"/>
            </a:path>
            <a:tileRect l="-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LT" sz="4050"/>
          </a:p>
        </p:txBody>
      </p:sp>
      <p:sp>
        <p:nvSpPr>
          <p:cNvPr id="62" name="Rounded Rectangle 61">
            <a:extLst>
              <a:ext uri="{FF2B5EF4-FFF2-40B4-BE49-F238E27FC236}">
                <a16:creationId xmlns:a16="http://schemas.microsoft.com/office/drawing/2014/main" id="{4BDDB2AB-0BEE-615C-225E-46FCFA798BCA}"/>
              </a:ext>
            </a:extLst>
          </p:cNvPr>
          <p:cNvSpPr>
            <a:spLocks/>
          </p:cNvSpPr>
          <p:nvPr/>
        </p:nvSpPr>
        <p:spPr>
          <a:xfrm>
            <a:off x="10386325" y="5722156"/>
            <a:ext cx="3690491" cy="4320017"/>
          </a:xfrm>
          <a:prstGeom prst="roundRect">
            <a:avLst>
              <a:gd name="adj" fmla="val 1565"/>
            </a:avLst>
          </a:prstGeom>
          <a:gradFill flip="none" rotWithShape="1">
            <a:gsLst>
              <a:gs pos="0">
                <a:srgbClr val="A9AFF1"/>
              </a:gs>
              <a:gs pos="35000">
                <a:schemeClr val="accent2">
                  <a:lumMod val="0"/>
                  <a:lumOff val="100000"/>
                </a:schemeClr>
              </a:gs>
              <a:gs pos="100000">
                <a:schemeClr val="accent5"/>
              </a:gs>
            </a:gsLst>
            <a:path path="circle">
              <a:fillToRect l="100000" b="100000"/>
            </a:path>
            <a:tileRect t="-100000" r="-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LT" sz="4050"/>
          </a:p>
        </p:txBody>
      </p:sp>
      <p:sp>
        <p:nvSpPr>
          <p:cNvPr id="63" name="Rounded Rectangle 62" descr="Ray of blue light representing speed">
            <a:extLst>
              <a:ext uri="{FF2B5EF4-FFF2-40B4-BE49-F238E27FC236}">
                <a16:creationId xmlns:a16="http://schemas.microsoft.com/office/drawing/2014/main" id="{C738B656-8523-FDC1-4840-F2070432827D}"/>
              </a:ext>
            </a:extLst>
          </p:cNvPr>
          <p:cNvSpPr/>
          <p:nvPr/>
        </p:nvSpPr>
        <p:spPr>
          <a:xfrm>
            <a:off x="6434713" y="4971985"/>
            <a:ext cx="3690491" cy="4320017"/>
          </a:xfrm>
          <a:prstGeom prst="roundRect">
            <a:avLst>
              <a:gd name="adj" fmla="val 1565"/>
            </a:avLst>
          </a:prstGeom>
          <a:gradFill flip="none" rotWithShape="1">
            <a:gsLst>
              <a:gs pos="0">
                <a:srgbClr val="00EF8E"/>
              </a:gs>
              <a:gs pos="38000">
                <a:schemeClr val="bg1"/>
              </a:gs>
              <a:gs pos="100000">
                <a:srgbClr val="FFE53B"/>
              </a:gs>
            </a:gsLst>
            <a:path path="circle">
              <a:fillToRect l="100000" t="100000"/>
            </a:path>
            <a:tileRect r="-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LT" sz="4050"/>
          </a:p>
        </p:txBody>
      </p:sp>
      <p:sp>
        <p:nvSpPr>
          <p:cNvPr id="64" name="TextBox 63">
            <a:extLst>
              <a:ext uri="{FF2B5EF4-FFF2-40B4-BE49-F238E27FC236}">
                <a16:creationId xmlns:a16="http://schemas.microsoft.com/office/drawing/2014/main" id="{3B99C811-A5FC-42AD-D448-459BCC6210D3}"/>
              </a:ext>
            </a:extLst>
          </p:cNvPr>
          <p:cNvSpPr txBox="1"/>
          <p:nvPr/>
        </p:nvSpPr>
        <p:spPr>
          <a:xfrm>
            <a:off x="6710036" y="5533436"/>
            <a:ext cx="784189" cy="738664"/>
          </a:xfrm>
          <a:prstGeom prst="rect">
            <a:avLst/>
          </a:prstGeom>
          <a:noFill/>
        </p:spPr>
        <p:txBody>
          <a:bodyPr wrap="none" rtlCol="0">
            <a:spAutoFit/>
          </a:bodyPr>
          <a:lstStyle/>
          <a:p>
            <a:r>
              <a:rPr lang="en-LT" sz="4200">
                <a:solidFill>
                  <a:srgbClr val="000000"/>
                </a:solidFill>
              </a:rPr>
              <a:t>04</a:t>
            </a:r>
          </a:p>
        </p:txBody>
      </p:sp>
      <p:pic>
        <p:nvPicPr>
          <p:cNvPr id="66" name="Graphic 65" descr="Arrow Up with solid fill">
            <a:extLst>
              <a:ext uri="{FF2B5EF4-FFF2-40B4-BE49-F238E27FC236}">
                <a16:creationId xmlns:a16="http://schemas.microsoft.com/office/drawing/2014/main" id="{F19CE714-D982-6252-8B8E-05ECE7FFC43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5400000">
            <a:off x="9226871" y="8469452"/>
            <a:ext cx="514317" cy="514317"/>
          </a:xfrm>
          <a:prstGeom prst="rect">
            <a:avLst/>
          </a:prstGeom>
        </p:spPr>
      </p:pic>
      <p:sp>
        <p:nvSpPr>
          <p:cNvPr id="67" name="TextBox 66">
            <a:extLst>
              <a:ext uri="{FF2B5EF4-FFF2-40B4-BE49-F238E27FC236}">
                <a16:creationId xmlns:a16="http://schemas.microsoft.com/office/drawing/2014/main" id="{F0018AD1-0313-9D50-F533-D670CEAFF175}"/>
              </a:ext>
            </a:extLst>
          </p:cNvPr>
          <p:cNvSpPr txBox="1"/>
          <p:nvPr/>
        </p:nvSpPr>
        <p:spPr>
          <a:xfrm>
            <a:off x="10715992" y="6245934"/>
            <a:ext cx="784189" cy="738664"/>
          </a:xfrm>
          <a:prstGeom prst="rect">
            <a:avLst/>
          </a:prstGeom>
          <a:noFill/>
        </p:spPr>
        <p:txBody>
          <a:bodyPr wrap="none" rtlCol="0">
            <a:spAutoFit/>
          </a:bodyPr>
          <a:lstStyle/>
          <a:p>
            <a:r>
              <a:rPr lang="en-LT" sz="4200">
                <a:solidFill>
                  <a:srgbClr val="000000"/>
                </a:solidFill>
              </a:rPr>
              <a:t>05</a:t>
            </a:r>
          </a:p>
        </p:txBody>
      </p:sp>
      <p:pic>
        <p:nvPicPr>
          <p:cNvPr id="69" name="Graphic 68" descr="Arrow Up with solid fill">
            <a:extLst>
              <a:ext uri="{FF2B5EF4-FFF2-40B4-BE49-F238E27FC236}">
                <a16:creationId xmlns:a16="http://schemas.microsoft.com/office/drawing/2014/main" id="{6443B43A-1995-6C20-0B22-020FCF557C2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5400000">
            <a:off x="13232828" y="9181952"/>
            <a:ext cx="514317" cy="514317"/>
          </a:xfrm>
          <a:prstGeom prst="rect">
            <a:avLst/>
          </a:prstGeom>
        </p:spPr>
      </p:pic>
      <p:sp>
        <p:nvSpPr>
          <p:cNvPr id="70" name="TextBox 69">
            <a:extLst>
              <a:ext uri="{FF2B5EF4-FFF2-40B4-BE49-F238E27FC236}">
                <a16:creationId xmlns:a16="http://schemas.microsoft.com/office/drawing/2014/main" id="{EE954ACC-7DF0-F9BB-A88C-37B72E0E985B}"/>
              </a:ext>
            </a:extLst>
          </p:cNvPr>
          <p:cNvSpPr txBox="1"/>
          <p:nvPr/>
        </p:nvSpPr>
        <p:spPr>
          <a:xfrm>
            <a:off x="14660014" y="5475267"/>
            <a:ext cx="784189" cy="738664"/>
          </a:xfrm>
          <a:prstGeom prst="rect">
            <a:avLst/>
          </a:prstGeom>
          <a:noFill/>
        </p:spPr>
        <p:txBody>
          <a:bodyPr wrap="none" rtlCol="0">
            <a:spAutoFit/>
          </a:bodyPr>
          <a:lstStyle/>
          <a:p>
            <a:r>
              <a:rPr lang="en-LT" sz="4200">
                <a:solidFill>
                  <a:srgbClr val="000000"/>
                </a:solidFill>
              </a:rPr>
              <a:t>06</a:t>
            </a:r>
          </a:p>
        </p:txBody>
      </p:sp>
      <p:pic>
        <p:nvPicPr>
          <p:cNvPr id="72" name="Graphic 71" descr="Arrow Up with solid fill">
            <a:extLst>
              <a:ext uri="{FF2B5EF4-FFF2-40B4-BE49-F238E27FC236}">
                <a16:creationId xmlns:a16="http://schemas.microsoft.com/office/drawing/2014/main" id="{93CB6B31-F1E4-9056-0A3B-F25FA89C9A3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5400000">
            <a:off x="17176850" y="8488518"/>
            <a:ext cx="514317" cy="514317"/>
          </a:xfrm>
          <a:prstGeom prst="rect">
            <a:avLst/>
          </a:prstGeom>
        </p:spPr>
      </p:pic>
      <p:sp>
        <p:nvSpPr>
          <p:cNvPr id="73" name="Rounded Rectangle 72">
            <a:extLst>
              <a:ext uri="{FF2B5EF4-FFF2-40B4-BE49-F238E27FC236}">
                <a16:creationId xmlns:a16="http://schemas.microsoft.com/office/drawing/2014/main" id="{F3F68D6C-E117-003A-AFBE-88BADB0415CE}"/>
              </a:ext>
            </a:extLst>
          </p:cNvPr>
          <p:cNvSpPr/>
          <p:nvPr/>
        </p:nvSpPr>
        <p:spPr>
          <a:xfrm>
            <a:off x="6434713" y="9580561"/>
            <a:ext cx="3690491" cy="4320017"/>
          </a:xfrm>
          <a:prstGeom prst="roundRect">
            <a:avLst>
              <a:gd name="adj" fmla="val 1565"/>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LT" sz="4050"/>
          </a:p>
        </p:txBody>
      </p:sp>
      <p:sp>
        <p:nvSpPr>
          <p:cNvPr id="74" name="Rounded Rectangle 73">
            <a:extLst>
              <a:ext uri="{FF2B5EF4-FFF2-40B4-BE49-F238E27FC236}">
                <a16:creationId xmlns:a16="http://schemas.microsoft.com/office/drawing/2014/main" id="{2E5E21E7-6CBB-4793-4420-D257BDDCBC56}"/>
              </a:ext>
            </a:extLst>
          </p:cNvPr>
          <p:cNvSpPr/>
          <p:nvPr/>
        </p:nvSpPr>
        <p:spPr>
          <a:xfrm>
            <a:off x="10386322" y="-3446533"/>
            <a:ext cx="3690491" cy="4320017"/>
          </a:xfrm>
          <a:prstGeom prst="roundRect">
            <a:avLst>
              <a:gd name="adj" fmla="val 1565"/>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LT" sz="4050"/>
          </a:p>
        </p:txBody>
      </p:sp>
      <p:sp>
        <p:nvSpPr>
          <p:cNvPr id="75" name="Rounded Rectangle 74">
            <a:extLst>
              <a:ext uri="{FF2B5EF4-FFF2-40B4-BE49-F238E27FC236}">
                <a16:creationId xmlns:a16="http://schemas.microsoft.com/office/drawing/2014/main" id="{A51FB63E-3765-0A3A-0470-3AF6F99EE085}"/>
              </a:ext>
            </a:extLst>
          </p:cNvPr>
          <p:cNvSpPr/>
          <p:nvPr/>
        </p:nvSpPr>
        <p:spPr>
          <a:xfrm>
            <a:off x="14335129" y="9580561"/>
            <a:ext cx="3690491" cy="4320017"/>
          </a:xfrm>
          <a:prstGeom prst="roundRect">
            <a:avLst>
              <a:gd name="adj" fmla="val 1565"/>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LT" sz="4050"/>
          </a:p>
        </p:txBody>
      </p:sp>
      <p:sp>
        <p:nvSpPr>
          <p:cNvPr id="25" name="Text Placeholder 24">
            <a:extLst>
              <a:ext uri="{FF2B5EF4-FFF2-40B4-BE49-F238E27FC236}">
                <a16:creationId xmlns:a16="http://schemas.microsoft.com/office/drawing/2014/main" id="{1E02C74A-61FB-9E6E-5EE2-484DB44654CC}"/>
              </a:ext>
            </a:extLst>
          </p:cNvPr>
          <p:cNvSpPr>
            <a:spLocks noGrp="1"/>
          </p:cNvSpPr>
          <p:nvPr>
            <p:ph type="body" sz="quarter" idx="10" hasCustomPrompt="1"/>
          </p:nvPr>
        </p:nvSpPr>
        <p:spPr>
          <a:xfrm>
            <a:off x="1229165" y="3502820"/>
            <a:ext cx="3202782" cy="1457325"/>
          </a:xfrm>
        </p:spPr>
        <p:txBody>
          <a:bodyPr anchor="ctr">
            <a:normAutofit/>
          </a:bodyPr>
          <a:lstStyle>
            <a:lvl1pPr marL="0" indent="0">
              <a:buFontTx/>
              <a:buNone/>
              <a:defRPr sz="6000"/>
            </a:lvl1pPr>
            <a:lvl2pPr marL="685800" indent="0">
              <a:buFontTx/>
              <a:buNone/>
              <a:defRPr/>
            </a:lvl2pPr>
            <a:lvl3pPr marL="1371600" indent="0">
              <a:buFontTx/>
              <a:buNone/>
              <a:defRPr/>
            </a:lvl3pPr>
            <a:lvl4pPr marL="2057400" indent="0">
              <a:buFontTx/>
              <a:buNone/>
              <a:defRPr/>
            </a:lvl4pPr>
            <a:lvl5pPr marL="2743200" indent="0">
              <a:buFontTx/>
              <a:buNone/>
              <a:defRPr/>
            </a:lvl5pPr>
          </a:lstStyle>
          <a:p>
            <a:pPr lvl="0"/>
            <a:r>
              <a:rPr lang="en-GB"/>
              <a:t>Title</a:t>
            </a:r>
            <a:endParaRPr lang="en-LT"/>
          </a:p>
        </p:txBody>
      </p:sp>
      <p:sp>
        <p:nvSpPr>
          <p:cNvPr id="29" name="Text Placeholder 28">
            <a:extLst>
              <a:ext uri="{FF2B5EF4-FFF2-40B4-BE49-F238E27FC236}">
                <a16:creationId xmlns:a16="http://schemas.microsoft.com/office/drawing/2014/main" id="{A4E01441-FD31-FD0A-2059-177CE8FA2563}"/>
              </a:ext>
            </a:extLst>
          </p:cNvPr>
          <p:cNvSpPr>
            <a:spLocks noGrp="1"/>
          </p:cNvSpPr>
          <p:nvPr>
            <p:ph type="body" sz="quarter" idx="12" hasCustomPrompt="1"/>
          </p:nvPr>
        </p:nvSpPr>
        <p:spPr>
          <a:xfrm>
            <a:off x="6788021" y="8469452"/>
            <a:ext cx="2355980" cy="552450"/>
          </a:xfrm>
        </p:spPr>
        <p:txBody>
          <a:bodyPr anchor="t">
            <a:normAutofit/>
          </a:bodyPr>
          <a:lstStyle>
            <a:lvl1pPr marL="0" indent="0">
              <a:lnSpc>
                <a:spcPct val="100000"/>
              </a:lnSpc>
              <a:buFontTx/>
              <a:buNone/>
              <a:defRPr sz="2700"/>
            </a:lvl1pPr>
            <a:lvl2pPr marL="685800" indent="0">
              <a:lnSpc>
                <a:spcPct val="100000"/>
              </a:lnSpc>
              <a:buFontTx/>
              <a:buNone/>
              <a:defRPr/>
            </a:lvl2pPr>
            <a:lvl3pPr marL="1371600" indent="0">
              <a:lnSpc>
                <a:spcPct val="100000"/>
              </a:lnSpc>
              <a:buFontTx/>
              <a:buNone/>
              <a:defRPr/>
            </a:lvl3pPr>
            <a:lvl4pPr marL="2057400" indent="0">
              <a:lnSpc>
                <a:spcPct val="100000"/>
              </a:lnSpc>
              <a:buFontTx/>
              <a:buNone/>
              <a:defRPr/>
            </a:lvl4pPr>
            <a:lvl5pPr marL="2743200" indent="0">
              <a:lnSpc>
                <a:spcPct val="100000"/>
              </a:lnSpc>
              <a:buFontTx/>
              <a:buNone/>
              <a:defRPr/>
            </a:lvl5pPr>
          </a:lstStyle>
          <a:p>
            <a:pPr lvl="0"/>
            <a:r>
              <a:rPr lang="en-GB"/>
              <a:t>Section Title</a:t>
            </a:r>
            <a:endParaRPr lang="en-LT"/>
          </a:p>
        </p:txBody>
      </p:sp>
      <p:sp>
        <p:nvSpPr>
          <p:cNvPr id="30" name="Text Placeholder 28">
            <a:extLst>
              <a:ext uri="{FF2B5EF4-FFF2-40B4-BE49-F238E27FC236}">
                <a16:creationId xmlns:a16="http://schemas.microsoft.com/office/drawing/2014/main" id="{5839504E-D9A6-773F-CEE4-8A153696A77F}"/>
              </a:ext>
            </a:extLst>
          </p:cNvPr>
          <p:cNvSpPr>
            <a:spLocks noGrp="1"/>
          </p:cNvSpPr>
          <p:nvPr>
            <p:ph type="body" sz="quarter" idx="13" hasCustomPrompt="1"/>
          </p:nvPr>
        </p:nvSpPr>
        <p:spPr>
          <a:xfrm>
            <a:off x="10773218" y="9143796"/>
            <a:ext cx="2355980" cy="552450"/>
          </a:xfrm>
        </p:spPr>
        <p:txBody>
          <a:bodyPr anchor="t">
            <a:normAutofit/>
          </a:bodyPr>
          <a:lstStyle>
            <a:lvl1pPr marL="0" indent="0">
              <a:lnSpc>
                <a:spcPct val="100000"/>
              </a:lnSpc>
              <a:buFontTx/>
              <a:buNone/>
              <a:defRPr sz="2700"/>
            </a:lvl1pPr>
            <a:lvl2pPr marL="685800" indent="0">
              <a:lnSpc>
                <a:spcPct val="100000"/>
              </a:lnSpc>
              <a:buFontTx/>
              <a:buNone/>
              <a:defRPr/>
            </a:lvl2pPr>
            <a:lvl3pPr marL="1371600" indent="0">
              <a:lnSpc>
                <a:spcPct val="100000"/>
              </a:lnSpc>
              <a:buFontTx/>
              <a:buNone/>
              <a:defRPr/>
            </a:lvl3pPr>
            <a:lvl4pPr marL="2057400" indent="0">
              <a:lnSpc>
                <a:spcPct val="100000"/>
              </a:lnSpc>
              <a:buFontTx/>
              <a:buNone/>
              <a:defRPr/>
            </a:lvl4pPr>
            <a:lvl5pPr marL="2743200" indent="0">
              <a:lnSpc>
                <a:spcPct val="100000"/>
              </a:lnSpc>
              <a:buFontTx/>
              <a:buNone/>
              <a:defRPr/>
            </a:lvl5pPr>
          </a:lstStyle>
          <a:p>
            <a:pPr lvl="0"/>
            <a:r>
              <a:rPr lang="en-GB"/>
              <a:t>Section Title</a:t>
            </a:r>
            <a:endParaRPr lang="en-LT"/>
          </a:p>
        </p:txBody>
      </p:sp>
      <p:sp>
        <p:nvSpPr>
          <p:cNvPr id="31" name="Text Placeholder 28">
            <a:extLst>
              <a:ext uri="{FF2B5EF4-FFF2-40B4-BE49-F238E27FC236}">
                <a16:creationId xmlns:a16="http://schemas.microsoft.com/office/drawing/2014/main" id="{C93C3C0E-948F-4BA7-AF78-9E9FCF3AF516}"/>
              </a:ext>
            </a:extLst>
          </p:cNvPr>
          <p:cNvSpPr>
            <a:spLocks noGrp="1"/>
          </p:cNvSpPr>
          <p:nvPr>
            <p:ph type="body" sz="quarter" idx="14" hasCustomPrompt="1"/>
          </p:nvPr>
        </p:nvSpPr>
        <p:spPr>
          <a:xfrm>
            <a:off x="14660014" y="8469452"/>
            <a:ext cx="2355980" cy="552450"/>
          </a:xfrm>
        </p:spPr>
        <p:txBody>
          <a:bodyPr anchor="t">
            <a:normAutofit/>
          </a:bodyPr>
          <a:lstStyle>
            <a:lvl1pPr marL="0" indent="0">
              <a:lnSpc>
                <a:spcPct val="100000"/>
              </a:lnSpc>
              <a:buFontTx/>
              <a:buNone/>
              <a:defRPr sz="2700"/>
            </a:lvl1pPr>
            <a:lvl2pPr marL="685800" indent="0">
              <a:lnSpc>
                <a:spcPct val="100000"/>
              </a:lnSpc>
              <a:buFontTx/>
              <a:buNone/>
              <a:defRPr/>
            </a:lvl2pPr>
            <a:lvl3pPr marL="1371600" indent="0">
              <a:lnSpc>
                <a:spcPct val="100000"/>
              </a:lnSpc>
              <a:buFontTx/>
              <a:buNone/>
              <a:defRPr/>
            </a:lvl3pPr>
            <a:lvl4pPr marL="2057400" indent="0">
              <a:lnSpc>
                <a:spcPct val="100000"/>
              </a:lnSpc>
              <a:buFontTx/>
              <a:buNone/>
              <a:defRPr/>
            </a:lvl4pPr>
            <a:lvl5pPr marL="2743200" indent="0">
              <a:lnSpc>
                <a:spcPct val="100000"/>
              </a:lnSpc>
              <a:buFontTx/>
              <a:buNone/>
              <a:defRPr/>
            </a:lvl5pPr>
          </a:lstStyle>
          <a:p>
            <a:pPr lvl="0"/>
            <a:r>
              <a:rPr lang="en-GB"/>
              <a:t>Section Title</a:t>
            </a:r>
            <a:endParaRPr lang="en-LT"/>
          </a:p>
        </p:txBody>
      </p:sp>
      <p:sp>
        <p:nvSpPr>
          <p:cNvPr id="33" name="Text Placeholder 32">
            <a:extLst>
              <a:ext uri="{FF2B5EF4-FFF2-40B4-BE49-F238E27FC236}">
                <a16:creationId xmlns:a16="http://schemas.microsoft.com/office/drawing/2014/main" id="{6BD6745C-500B-0E25-9A7A-F84E4A2DA0FC}"/>
              </a:ext>
            </a:extLst>
          </p:cNvPr>
          <p:cNvSpPr>
            <a:spLocks noGrp="1"/>
          </p:cNvSpPr>
          <p:nvPr>
            <p:ph type="body" sz="quarter" idx="15" hasCustomPrompt="1"/>
          </p:nvPr>
        </p:nvSpPr>
        <p:spPr>
          <a:xfrm>
            <a:off x="1228725" y="4960145"/>
            <a:ext cx="4371975" cy="2081213"/>
          </a:xfrm>
        </p:spPr>
        <p:txBody>
          <a:bodyPr/>
          <a:lstStyle>
            <a:lvl1pPr marL="0" indent="0">
              <a:lnSpc>
                <a:spcPct val="100000"/>
              </a:lnSpc>
              <a:spcBef>
                <a:spcPts val="0"/>
              </a:spcBef>
              <a:buNone/>
              <a:defRPr/>
            </a:lvl1pPr>
          </a:lstStyle>
          <a:p>
            <a:r>
              <a:rPr lang="en-GB" sz="2100"/>
              <a:t>Here’s what we’ll cover today to demonstrate how we can bring value to your business</a:t>
            </a:r>
            <a:endParaRPr lang="en-LT" sz="2100"/>
          </a:p>
        </p:txBody>
      </p:sp>
      <p:sp>
        <p:nvSpPr>
          <p:cNvPr id="76" name="Text Placeholder 28">
            <a:extLst>
              <a:ext uri="{FF2B5EF4-FFF2-40B4-BE49-F238E27FC236}">
                <a16:creationId xmlns:a16="http://schemas.microsoft.com/office/drawing/2014/main" id="{8C95F753-1C64-E152-DAFA-667F5B54E870}"/>
              </a:ext>
            </a:extLst>
          </p:cNvPr>
          <p:cNvSpPr>
            <a:spLocks noGrp="1"/>
          </p:cNvSpPr>
          <p:nvPr>
            <p:ph type="body" sz="quarter" idx="16" hasCustomPrompt="1"/>
          </p:nvPr>
        </p:nvSpPr>
        <p:spPr>
          <a:xfrm>
            <a:off x="6788021" y="3862584"/>
            <a:ext cx="2355980" cy="552450"/>
          </a:xfrm>
        </p:spPr>
        <p:txBody>
          <a:bodyPr anchor="t">
            <a:normAutofit/>
          </a:bodyPr>
          <a:lstStyle>
            <a:lvl1pPr marL="0" indent="0">
              <a:lnSpc>
                <a:spcPct val="100000"/>
              </a:lnSpc>
              <a:buFontTx/>
              <a:buNone/>
              <a:defRPr sz="2700"/>
            </a:lvl1pPr>
            <a:lvl2pPr marL="685800" indent="0">
              <a:lnSpc>
                <a:spcPct val="100000"/>
              </a:lnSpc>
              <a:buFontTx/>
              <a:buNone/>
              <a:defRPr/>
            </a:lvl2pPr>
            <a:lvl3pPr marL="1371600" indent="0">
              <a:lnSpc>
                <a:spcPct val="100000"/>
              </a:lnSpc>
              <a:buFontTx/>
              <a:buNone/>
              <a:defRPr/>
            </a:lvl3pPr>
            <a:lvl4pPr marL="2057400" indent="0">
              <a:lnSpc>
                <a:spcPct val="100000"/>
              </a:lnSpc>
              <a:buFontTx/>
              <a:buNone/>
              <a:defRPr/>
            </a:lvl4pPr>
            <a:lvl5pPr marL="2743200" indent="0">
              <a:lnSpc>
                <a:spcPct val="100000"/>
              </a:lnSpc>
              <a:buFontTx/>
              <a:buNone/>
              <a:defRPr/>
            </a:lvl5pPr>
          </a:lstStyle>
          <a:p>
            <a:pPr lvl="0"/>
            <a:r>
              <a:rPr lang="en-GB"/>
              <a:t>Section Title</a:t>
            </a:r>
            <a:endParaRPr lang="en-LT"/>
          </a:p>
        </p:txBody>
      </p:sp>
      <p:sp>
        <p:nvSpPr>
          <p:cNvPr id="77" name="Text Placeholder 28">
            <a:extLst>
              <a:ext uri="{FF2B5EF4-FFF2-40B4-BE49-F238E27FC236}">
                <a16:creationId xmlns:a16="http://schemas.microsoft.com/office/drawing/2014/main" id="{D18675DF-FDD2-E8B2-82D0-1C22349F0F36}"/>
              </a:ext>
            </a:extLst>
          </p:cNvPr>
          <p:cNvSpPr>
            <a:spLocks noGrp="1"/>
          </p:cNvSpPr>
          <p:nvPr>
            <p:ph type="body" sz="quarter" idx="17" hasCustomPrompt="1"/>
          </p:nvPr>
        </p:nvSpPr>
        <p:spPr>
          <a:xfrm>
            <a:off x="10773218" y="4574091"/>
            <a:ext cx="2355980" cy="552450"/>
          </a:xfrm>
        </p:spPr>
        <p:txBody>
          <a:bodyPr anchor="t">
            <a:normAutofit/>
          </a:bodyPr>
          <a:lstStyle>
            <a:lvl1pPr marL="0" indent="0">
              <a:lnSpc>
                <a:spcPct val="100000"/>
              </a:lnSpc>
              <a:buFontTx/>
              <a:buNone/>
              <a:defRPr sz="2700"/>
            </a:lvl1pPr>
            <a:lvl2pPr marL="685800" indent="0">
              <a:lnSpc>
                <a:spcPct val="100000"/>
              </a:lnSpc>
              <a:buFontTx/>
              <a:buNone/>
              <a:defRPr/>
            </a:lvl2pPr>
            <a:lvl3pPr marL="1371600" indent="0">
              <a:lnSpc>
                <a:spcPct val="100000"/>
              </a:lnSpc>
              <a:buFontTx/>
              <a:buNone/>
              <a:defRPr/>
            </a:lvl3pPr>
            <a:lvl4pPr marL="2057400" indent="0">
              <a:lnSpc>
                <a:spcPct val="100000"/>
              </a:lnSpc>
              <a:buFontTx/>
              <a:buNone/>
              <a:defRPr/>
            </a:lvl4pPr>
            <a:lvl5pPr marL="2743200" indent="0">
              <a:lnSpc>
                <a:spcPct val="100000"/>
              </a:lnSpc>
              <a:buFontTx/>
              <a:buNone/>
              <a:defRPr/>
            </a:lvl5pPr>
          </a:lstStyle>
          <a:p>
            <a:pPr lvl="0"/>
            <a:r>
              <a:rPr lang="en-GB"/>
              <a:t>Section Title</a:t>
            </a:r>
            <a:endParaRPr lang="en-LT"/>
          </a:p>
        </p:txBody>
      </p:sp>
      <p:sp>
        <p:nvSpPr>
          <p:cNvPr id="79" name="Text Placeholder 28">
            <a:extLst>
              <a:ext uri="{FF2B5EF4-FFF2-40B4-BE49-F238E27FC236}">
                <a16:creationId xmlns:a16="http://schemas.microsoft.com/office/drawing/2014/main" id="{95066570-1F6C-EF27-A640-B8D3E2265C5E}"/>
              </a:ext>
            </a:extLst>
          </p:cNvPr>
          <p:cNvSpPr>
            <a:spLocks noGrp="1"/>
          </p:cNvSpPr>
          <p:nvPr>
            <p:ph type="body" sz="quarter" idx="18" hasCustomPrompt="1"/>
          </p:nvPr>
        </p:nvSpPr>
        <p:spPr>
          <a:xfrm>
            <a:off x="14579402" y="3862584"/>
            <a:ext cx="2355980" cy="552450"/>
          </a:xfrm>
        </p:spPr>
        <p:txBody>
          <a:bodyPr anchor="t">
            <a:normAutofit/>
          </a:bodyPr>
          <a:lstStyle>
            <a:lvl1pPr marL="0" indent="0">
              <a:lnSpc>
                <a:spcPct val="100000"/>
              </a:lnSpc>
              <a:buFontTx/>
              <a:buNone/>
              <a:defRPr sz="2700"/>
            </a:lvl1pPr>
            <a:lvl2pPr marL="685800" indent="0">
              <a:lnSpc>
                <a:spcPct val="100000"/>
              </a:lnSpc>
              <a:buFontTx/>
              <a:buNone/>
              <a:defRPr/>
            </a:lvl2pPr>
            <a:lvl3pPr marL="1371600" indent="0">
              <a:lnSpc>
                <a:spcPct val="100000"/>
              </a:lnSpc>
              <a:buFontTx/>
              <a:buNone/>
              <a:defRPr/>
            </a:lvl3pPr>
            <a:lvl4pPr marL="2057400" indent="0">
              <a:lnSpc>
                <a:spcPct val="100000"/>
              </a:lnSpc>
              <a:buFontTx/>
              <a:buNone/>
              <a:defRPr/>
            </a:lvl4pPr>
            <a:lvl5pPr marL="2743200" indent="0">
              <a:lnSpc>
                <a:spcPct val="100000"/>
              </a:lnSpc>
              <a:buFontTx/>
              <a:buNone/>
              <a:defRPr/>
            </a:lvl5pPr>
          </a:lstStyle>
          <a:p>
            <a:pPr lvl="0"/>
            <a:r>
              <a:rPr lang="en-GB"/>
              <a:t>Section Title</a:t>
            </a:r>
            <a:endParaRPr lang="en-LT"/>
          </a:p>
        </p:txBody>
      </p:sp>
      <p:pic>
        <p:nvPicPr>
          <p:cNvPr id="80" name="Picture 16">
            <a:extLst>
              <a:ext uri="{FF2B5EF4-FFF2-40B4-BE49-F238E27FC236}">
                <a16:creationId xmlns:a16="http://schemas.microsoft.com/office/drawing/2014/main" id="{24E983AA-6736-56AD-9053-B56DC51CFC1A}"/>
              </a:ext>
            </a:extLst>
          </p:cNvPr>
          <p:cNvPicPr>
            <a:picLocks noChangeAspect="1"/>
          </p:cNvPicPr>
          <p:nvPr/>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257300" y="9310436"/>
            <a:ext cx="1434597" cy="457704"/>
          </a:xfrm>
          <a:prstGeom prst="rect">
            <a:avLst/>
          </a:prstGeom>
        </p:spPr>
      </p:pic>
    </p:spTree>
    <p:extLst>
      <p:ext uri="{BB962C8B-B14F-4D97-AF65-F5344CB8AC3E}">
        <p14:creationId xmlns:p14="http://schemas.microsoft.com/office/powerpoint/2010/main" val="2168998346"/>
      </p:ext>
    </p:extLst>
  </p:cSld>
  <p:clrMapOvr>
    <a:masterClrMapping/>
  </p:clrMapOvr>
  <p:hf hdr="0" ftr="0" dt="0"/>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Divider-Slide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16">
            <a:extLst>
              <a:ext uri="{FF2B5EF4-FFF2-40B4-BE49-F238E27FC236}">
                <a16:creationId xmlns:a16="http://schemas.microsoft.com/office/drawing/2014/main" id="{908C5E9F-409B-7D41-4387-64CD26AAC654}"/>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1257300" y="8994968"/>
            <a:ext cx="1434597" cy="457704"/>
          </a:xfrm>
          <a:prstGeom prst="rect">
            <a:avLst/>
          </a:prstGeom>
        </p:spPr>
      </p:pic>
      <p:sp>
        <p:nvSpPr>
          <p:cNvPr id="2" name="Title 1">
            <a:extLst>
              <a:ext uri="{FF2B5EF4-FFF2-40B4-BE49-F238E27FC236}">
                <a16:creationId xmlns:a16="http://schemas.microsoft.com/office/drawing/2014/main" id="{D3E2BABE-02B4-4931-8E67-B71145FA932D}"/>
              </a:ext>
            </a:extLst>
          </p:cNvPr>
          <p:cNvSpPr>
            <a:spLocks noGrp="1"/>
          </p:cNvSpPr>
          <p:nvPr>
            <p:ph type="title" hasCustomPrompt="1"/>
          </p:nvPr>
        </p:nvSpPr>
        <p:spPr>
          <a:xfrm>
            <a:off x="1257301" y="2992595"/>
            <a:ext cx="8051834" cy="2562386"/>
          </a:xfrm>
        </p:spPr>
        <p:txBody>
          <a:bodyPr>
            <a:normAutofit/>
          </a:bodyPr>
          <a:lstStyle>
            <a:lvl1pPr algn="l">
              <a:defRPr sz="14400">
                <a:solidFill>
                  <a:schemeClr val="tx1">
                    <a:lumMod val="50000"/>
                  </a:schemeClr>
                </a:solidFill>
              </a:defRPr>
            </a:lvl1pPr>
          </a:lstStyle>
          <a:p>
            <a:r>
              <a:rPr lang="en-US"/>
              <a:t>#</a:t>
            </a:r>
          </a:p>
        </p:txBody>
      </p:sp>
      <p:sp>
        <p:nvSpPr>
          <p:cNvPr id="4" name="Text Placeholder 3">
            <a:extLst>
              <a:ext uri="{FF2B5EF4-FFF2-40B4-BE49-F238E27FC236}">
                <a16:creationId xmlns:a16="http://schemas.microsoft.com/office/drawing/2014/main" id="{ED80BABD-38A5-BFDE-409B-402E130FE527}"/>
              </a:ext>
            </a:extLst>
          </p:cNvPr>
          <p:cNvSpPr>
            <a:spLocks noGrp="1"/>
          </p:cNvSpPr>
          <p:nvPr>
            <p:ph type="body" sz="quarter" idx="10"/>
          </p:nvPr>
        </p:nvSpPr>
        <p:spPr>
          <a:xfrm>
            <a:off x="1257300" y="5766620"/>
            <a:ext cx="15290007" cy="1444650"/>
          </a:xfrm>
        </p:spPr>
        <p:txBody>
          <a:bodyPr anchor="ctr">
            <a:normAutofit/>
          </a:bodyPr>
          <a:lstStyle>
            <a:lvl1pPr marL="0" indent="0">
              <a:spcBef>
                <a:spcPts val="0"/>
              </a:spcBef>
              <a:buNone/>
              <a:defRPr sz="7200">
                <a:solidFill>
                  <a:schemeClr val="tx1">
                    <a:lumMod val="50000"/>
                  </a:schemeClr>
                </a:solidFill>
              </a:defRPr>
            </a:lvl1pPr>
            <a:lvl2pPr marL="685800" indent="0">
              <a:buNone/>
              <a:defRPr/>
            </a:lvl2pPr>
            <a:lvl3pPr marL="1371600" indent="0">
              <a:buNone/>
              <a:defRPr/>
            </a:lvl3pPr>
            <a:lvl4pPr marL="2057400" indent="0">
              <a:buNone/>
              <a:defRPr/>
            </a:lvl4pPr>
            <a:lvl5pPr marL="2743200" indent="0">
              <a:buNone/>
              <a:defRPr/>
            </a:lvl5pPr>
          </a:lstStyle>
          <a:p>
            <a:pPr lvl="0"/>
            <a:r>
              <a:rPr lang="en-GB"/>
              <a:t>Click to edit Master text styles</a:t>
            </a:r>
          </a:p>
        </p:txBody>
      </p:sp>
      <p:sp>
        <p:nvSpPr>
          <p:cNvPr id="7" name="TextBox 6">
            <a:extLst>
              <a:ext uri="{FF2B5EF4-FFF2-40B4-BE49-F238E27FC236}">
                <a16:creationId xmlns:a16="http://schemas.microsoft.com/office/drawing/2014/main" id="{6D078FF0-B56D-70B3-2583-8D200108D1F9}"/>
              </a:ext>
            </a:extLst>
          </p:cNvPr>
          <p:cNvSpPr txBox="1"/>
          <p:nvPr/>
        </p:nvSpPr>
        <p:spPr>
          <a:xfrm>
            <a:off x="1867630" y="960972"/>
            <a:ext cx="1186543" cy="415498"/>
          </a:xfrm>
          <a:prstGeom prst="rect">
            <a:avLst/>
          </a:prstGeom>
          <a:noFill/>
        </p:spPr>
        <p:txBody>
          <a:bodyPr wrap="none" rtlCol="0">
            <a:spAutoFit/>
          </a:bodyPr>
          <a:lstStyle/>
          <a:p>
            <a:r>
              <a:rPr lang="en-LT" sz="2100">
                <a:solidFill>
                  <a:srgbClr val="000000"/>
                </a:solidFill>
              </a:rPr>
              <a:t>Go back</a:t>
            </a:r>
          </a:p>
        </p:txBody>
      </p:sp>
      <p:pic>
        <p:nvPicPr>
          <p:cNvPr id="8" name="Graphic 7" descr="Arrow Up with solid fill">
            <a:extLst>
              <a:ext uri="{FF2B5EF4-FFF2-40B4-BE49-F238E27FC236}">
                <a16:creationId xmlns:a16="http://schemas.microsoft.com/office/drawing/2014/main" id="{9F1F1630-847F-1A33-5C01-C26EFA5911A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6200000">
            <a:off x="1257300" y="939974"/>
            <a:ext cx="514317" cy="514317"/>
          </a:xfrm>
          <a:prstGeom prst="rect">
            <a:avLst/>
          </a:prstGeom>
        </p:spPr>
      </p:pic>
    </p:spTree>
    <p:extLst>
      <p:ext uri="{BB962C8B-B14F-4D97-AF65-F5344CB8AC3E}">
        <p14:creationId xmlns:p14="http://schemas.microsoft.com/office/powerpoint/2010/main" val="2877677288"/>
      </p:ext>
    </p:extLst>
  </p:cSld>
  <p:clrMapOvr>
    <a:masterClrMapping/>
  </p:clrMapOvr>
  <p:hf hdr="0" ftr="0" dt="0"/>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Divider-Slide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16">
            <a:extLst>
              <a:ext uri="{FF2B5EF4-FFF2-40B4-BE49-F238E27FC236}">
                <a16:creationId xmlns:a16="http://schemas.microsoft.com/office/drawing/2014/main" id="{908C5E9F-409B-7D41-4387-64CD26AAC654}"/>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1257300" y="8994968"/>
            <a:ext cx="1434597" cy="457704"/>
          </a:xfrm>
          <a:prstGeom prst="rect">
            <a:avLst/>
          </a:prstGeom>
        </p:spPr>
      </p:pic>
      <p:sp>
        <p:nvSpPr>
          <p:cNvPr id="2" name="Title 1">
            <a:extLst>
              <a:ext uri="{FF2B5EF4-FFF2-40B4-BE49-F238E27FC236}">
                <a16:creationId xmlns:a16="http://schemas.microsoft.com/office/drawing/2014/main" id="{D3E2BABE-02B4-4931-8E67-B71145FA932D}"/>
              </a:ext>
            </a:extLst>
          </p:cNvPr>
          <p:cNvSpPr>
            <a:spLocks noGrp="1"/>
          </p:cNvSpPr>
          <p:nvPr>
            <p:ph type="title" hasCustomPrompt="1"/>
          </p:nvPr>
        </p:nvSpPr>
        <p:spPr>
          <a:xfrm>
            <a:off x="1257301" y="2992595"/>
            <a:ext cx="8051834" cy="2562386"/>
          </a:xfrm>
        </p:spPr>
        <p:txBody>
          <a:bodyPr>
            <a:normAutofit/>
          </a:bodyPr>
          <a:lstStyle>
            <a:lvl1pPr algn="l">
              <a:defRPr sz="14400">
                <a:solidFill>
                  <a:schemeClr val="tx1">
                    <a:lumMod val="50000"/>
                  </a:schemeClr>
                </a:solidFill>
              </a:defRPr>
            </a:lvl1pPr>
          </a:lstStyle>
          <a:p>
            <a:r>
              <a:rPr lang="en-US"/>
              <a:t>#</a:t>
            </a:r>
          </a:p>
        </p:txBody>
      </p:sp>
      <p:sp>
        <p:nvSpPr>
          <p:cNvPr id="4" name="Text Placeholder 3">
            <a:extLst>
              <a:ext uri="{FF2B5EF4-FFF2-40B4-BE49-F238E27FC236}">
                <a16:creationId xmlns:a16="http://schemas.microsoft.com/office/drawing/2014/main" id="{ED80BABD-38A5-BFDE-409B-402E130FE527}"/>
              </a:ext>
            </a:extLst>
          </p:cNvPr>
          <p:cNvSpPr>
            <a:spLocks noGrp="1"/>
          </p:cNvSpPr>
          <p:nvPr>
            <p:ph type="body" sz="quarter" idx="10"/>
          </p:nvPr>
        </p:nvSpPr>
        <p:spPr>
          <a:xfrm>
            <a:off x="1257300" y="5766620"/>
            <a:ext cx="15290007" cy="1444650"/>
          </a:xfrm>
        </p:spPr>
        <p:txBody>
          <a:bodyPr anchor="ctr">
            <a:normAutofit/>
          </a:bodyPr>
          <a:lstStyle>
            <a:lvl1pPr marL="0" indent="0">
              <a:spcBef>
                <a:spcPts val="0"/>
              </a:spcBef>
              <a:buNone/>
              <a:defRPr sz="7200">
                <a:solidFill>
                  <a:schemeClr val="tx1">
                    <a:lumMod val="50000"/>
                  </a:schemeClr>
                </a:solidFill>
              </a:defRPr>
            </a:lvl1pPr>
            <a:lvl2pPr marL="685800" indent="0">
              <a:buNone/>
              <a:defRPr/>
            </a:lvl2pPr>
            <a:lvl3pPr marL="1371600" indent="0">
              <a:buNone/>
              <a:defRPr/>
            </a:lvl3pPr>
            <a:lvl4pPr marL="2057400" indent="0">
              <a:buNone/>
              <a:defRPr/>
            </a:lvl4pPr>
            <a:lvl5pPr marL="2743200" indent="0">
              <a:buNone/>
              <a:defRPr/>
            </a:lvl5pPr>
          </a:lstStyle>
          <a:p>
            <a:pPr lvl="0"/>
            <a:r>
              <a:rPr lang="en-GB"/>
              <a:t>Click to edit Master text styles</a:t>
            </a:r>
          </a:p>
        </p:txBody>
      </p:sp>
      <p:sp>
        <p:nvSpPr>
          <p:cNvPr id="7" name="TextBox 6">
            <a:extLst>
              <a:ext uri="{FF2B5EF4-FFF2-40B4-BE49-F238E27FC236}">
                <a16:creationId xmlns:a16="http://schemas.microsoft.com/office/drawing/2014/main" id="{6D078FF0-B56D-70B3-2583-8D200108D1F9}"/>
              </a:ext>
            </a:extLst>
          </p:cNvPr>
          <p:cNvSpPr txBox="1"/>
          <p:nvPr/>
        </p:nvSpPr>
        <p:spPr>
          <a:xfrm>
            <a:off x="1867630" y="960972"/>
            <a:ext cx="1186543" cy="415498"/>
          </a:xfrm>
          <a:prstGeom prst="rect">
            <a:avLst/>
          </a:prstGeom>
          <a:noFill/>
        </p:spPr>
        <p:txBody>
          <a:bodyPr wrap="none" rtlCol="0">
            <a:spAutoFit/>
          </a:bodyPr>
          <a:lstStyle/>
          <a:p>
            <a:r>
              <a:rPr lang="en-LT" sz="2100">
                <a:solidFill>
                  <a:srgbClr val="000000"/>
                </a:solidFill>
              </a:rPr>
              <a:t>Go back</a:t>
            </a:r>
          </a:p>
        </p:txBody>
      </p:sp>
      <p:pic>
        <p:nvPicPr>
          <p:cNvPr id="8" name="Graphic 7" descr="Arrow Up with solid fill">
            <a:extLst>
              <a:ext uri="{FF2B5EF4-FFF2-40B4-BE49-F238E27FC236}">
                <a16:creationId xmlns:a16="http://schemas.microsoft.com/office/drawing/2014/main" id="{9F1F1630-847F-1A33-5C01-C26EFA5911A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6200000">
            <a:off x="1257300" y="939974"/>
            <a:ext cx="514317" cy="514317"/>
          </a:xfrm>
          <a:prstGeom prst="rect">
            <a:avLst/>
          </a:prstGeom>
        </p:spPr>
      </p:pic>
    </p:spTree>
    <p:extLst>
      <p:ext uri="{BB962C8B-B14F-4D97-AF65-F5344CB8AC3E}">
        <p14:creationId xmlns:p14="http://schemas.microsoft.com/office/powerpoint/2010/main" val="1615485132"/>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vider-Slide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16">
            <a:extLst>
              <a:ext uri="{FF2B5EF4-FFF2-40B4-BE49-F238E27FC236}">
                <a16:creationId xmlns:a16="http://schemas.microsoft.com/office/drawing/2014/main" id="{908C5E9F-409B-7D41-4387-64CD26AAC654}"/>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1257300" y="8994968"/>
            <a:ext cx="1434597" cy="457704"/>
          </a:xfrm>
          <a:prstGeom prst="rect">
            <a:avLst/>
          </a:prstGeom>
        </p:spPr>
      </p:pic>
      <p:sp>
        <p:nvSpPr>
          <p:cNvPr id="2" name="Title 1">
            <a:extLst>
              <a:ext uri="{FF2B5EF4-FFF2-40B4-BE49-F238E27FC236}">
                <a16:creationId xmlns:a16="http://schemas.microsoft.com/office/drawing/2014/main" id="{D3E2BABE-02B4-4931-8E67-B71145FA932D}"/>
              </a:ext>
            </a:extLst>
          </p:cNvPr>
          <p:cNvSpPr>
            <a:spLocks noGrp="1"/>
          </p:cNvSpPr>
          <p:nvPr>
            <p:ph type="title" hasCustomPrompt="1"/>
          </p:nvPr>
        </p:nvSpPr>
        <p:spPr>
          <a:xfrm>
            <a:off x="1257302" y="2992597"/>
            <a:ext cx="8051834" cy="2562386"/>
          </a:xfrm>
        </p:spPr>
        <p:txBody>
          <a:bodyPr>
            <a:normAutofit/>
          </a:bodyPr>
          <a:lstStyle>
            <a:lvl1pPr algn="l">
              <a:defRPr sz="14400">
                <a:solidFill>
                  <a:schemeClr val="tx1">
                    <a:lumMod val="50000"/>
                  </a:schemeClr>
                </a:solidFill>
              </a:defRPr>
            </a:lvl1pPr>
          </a:lstStyle>
          <a:p>
            <a:r>
              <a:rPr lang="en-US"/>
              <a:t>#</a:t>
            </a:r>
          </a:p>
        </p:txBody>
      </p:sp>
      <p:sp>
        <p:nvSpPr>
          <p:cNvPr id="4" name="Text Placeholder 3">
            <a:extLst>
              <a:ext uri="{FF2B5EF4-FFF2-40B4-BE49-F238E27FC236}">
                <a16:creationId xmlns:a16="http://schemas.microsoft.com/office/drawing/2014/main" id="{ED80BABD-38A5-BFDE-409B-402E130FE527}"/>
              </a:ext>
            </a:extLst>
          </p:cNvPr>
          <p:cNvSpPr>
            <a:spLocks noGrp="1"/>
          </p:cNvSpPr>
          <p:nvPr>
            <p:ph type="body" sz="quarter" idx="10"/>
          </p:nvPr>
        </p:nvSpPr>
        <p:spPr>
          <a:xfrm>
            <a:off x="1257300" y="5766620"/>
            <a:ext cx="15290007" cy="1444650"/>
          </a:xfrm>
        </p:spPr>
        <p:txBody>
          <a:bodyPr anchor="ctr">
            <a:normAutofit/>
          </a:bodyPr>
          <a:lstStyle>
            <a:lvl1pPr marL="0" indent="0">
              <a:spcBef>
                <a:spcPts val="0"/>
              </a:spcBef>
              <a:buNone/>
              <a:defRPr sz="7200">
                <a:solidFill>
                  <a:schemeClr val="tx1">
                    <a:lumMod val="50000"/>
                  </a:schemeClr>
                </a:solidFill>
              </a:defRPr>
            </a:lvl1pPr>
            <a:lvl2pPr marL="685835" indent="0">
              <a:buNone/>
              <a:defRPr/>
            </a:lvl2pPr>
            <a:lvl3pPr marL="1371669" indent="0">
              <a:buNone/>
              <a:defRPr/>
            </a:lvl3pPr>
            <a:lvl4pPr marL="2057504" indent="0">
              <a:buNone/>
              <a:defRPr/>
            </a:lvl4pPr>
            <a:lvl5pPr marL="2743337" indent="0">
              <a:buNone/>
              <a:defRPr/>
            </a:lvl5pPr>
          </a:lstStyle>
          <a:p>
            <a:pPr lvl="0"/>
            <a:r>
              <a:rPr lang="en-GB"/>
              <a:t>Click to edit Master text styles</a:t>
            </a:r>
            <a:endParaRPr lang="en-LT"/>
          </a:p>
        </p:txBody>
      </p:sp>
      <p:sp>
        <p:nvSpPr>
          <p:cNvPr id="7" name="TextBox 6">
            <a:extLst>
              <a:ext uri="{FF2B5EF4-FFF2-40B4-BE49-F238E27FC236}">
                <a16:creationId xmlns:a16="http://schemas.microsoft.com/office/drawing/2014/main" id="{6D078FF0-B56D-70B3-2583-8D200108D1F9}"/>
              </a:ext>
            </a:extLst>
          </p:cNvPr>
          <p:cNvSpPr txBox="1"/>
          <p:nvPr userDrawn="1"/>
        </p:nvSpPr>
        <p:spPr>
          <a:xfrm>
            <a:off x="1867631" y="960972"/>
            <a:ext cx="1186543" cy="415498"/>
          </a:xfrm>
          <a:prstGeom prst="rect">
            <a:avLst/>
          </a:prstGeom>
          <a:noFill/>
        </p:spPr>
        <p:txBody>
          <a:bodyPr wrap="none" rtlCol="0">
            <a:spAutoFit/>
          </a:bodyPr>
          <a:lstStyle/>
          <a:p>
            <a:r>
              <a:rPr lang="en-LT" sz="2100">
                <a:solidFill>
                  <a:srgbClr val="000000"/>
                </a:solidFill>
              </a:rPr>
              <a:t>Go back</a:t>
            </a:r>
          </a:p>
        </p:txBody>
      </p:sp>
      <p:pic>
        <p:nvPicPr>
          <p:cNvPr id="8" name="Graphic 7" descr="Arrow Up with solid fill">
            <a:extLst>
              <a:ext uri="{FF2B5EF4-FFF2-40B4-BE49-F238E27FC236}">
                <a16:creationId xmlns:a16="http://schemas.microsoft.com/office/drawing/2014/main" id="{9F1F1630-847F-1A33-5C01-C26EFA5911A8}"/>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rot="16200000">
            <a:off x="1257300" y="939975"/>
            <a:ext cx="514317" cy="514317"/>
          </a:xfrm>
          <a:prstGeom prst="rect">
            <a:avLst/>
          </a:prstGeom>
        </p:spPr>
      </p:pic>
    </p:spTree>
    <p:extLst>
      <p:ext uri="{BB962C8B-B14F-4D97-AF65-F5344CB8AC3E}">
        <p14:creationId xmlns:p14="http://schemas.microsoft.com/office/powerpoint/2010/main" val="1507924305"/>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Divider-Slide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16">
            <a:extLst>
              <a:ext uri="{FF2B5EF4-FFF2-40B4-BE49-F238E27FC236}">
                <a16:creationId xmlns:a16="http://schemas.microsoft.com/office/drawing/2014/main" id="{908C5E9F-409B-7D41-4387-64CD26AAC654}"/>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1257300" y="8994968"/>
            <a:ext cx="1434597" cy="457704"/>
          </a:xfrm>
          <a:prstGeom prst="rect">
            <a:avLst/>
          </a:prstGeom>
        </p:spPr>
      </p:pic>
      <p:sp>
        <p:nvSpPr>
          <p:cNvPr id="2" name="Title 1">
            <a:extLst>
              <a:ext uri="{FF2B5EF4-FFF2-40B4-BE49-F238E27FC236}">
                <a16:creationId xmlns:a16="http://schemas.microsoft.com/office/drawing/2014/main" id="{D3E2BABE-02B4-4931-8E67-B71145FA932D}"/>
              </a:ext>
            </a:extLst>
          </p:cNvPr>
          <p:cNvSpPr>
            <a:spLocks noGrp="1"/>
          </p:cNvSpPr>
          <p:nvPr>
            <p:ph type="title" hasCustomPrompt="1"/>
          </p:nvPr>
        </p:nvSpPr>
        <p:spPr>
          <a:xfrm>
            <a:off x="1257301" y="2992595"/>
            <a:ext cx="8051834" cy="2562386"/>
          </a:xfrm>
        </p:spPr>
        <p:txBody>
          <a:bodyPr>
            <a:normAutofit/>
          </a:bodyPr>
          <a:lstStyle>
            <a:lvl1pPr algn="l">
              <a:defRPr sz="14400">
                <a:solidFill>
                  <a:schemeClr val="tx1">
                    <a:lumMod val="50000"/>
                  </a:schemeClr>
                </a:solidFill>
              </a:defRPr>
            </a:lvl1pPr>
          </a:lstStyle>
          <a:p>
            <a:r>
              <a:rPr lang="en-US"/>
              <a:t>#</a:t>
            </a:r>
          </a:p>
        </p:txBody>
      </p:sp>
      <p:sp>
        <p:nvSpPr>
          <p:cNvPr id="4" name="Text Placeholder 3">
            <a:extLst>
              <a:ext uri="{FF2B5EF4-FFF2-40B4-BE49-F238E27FC236}">
                <a16:creationId xmlns:a16="http://schemas.microsoft.com/office/drawing/2014/main" id="{ED80BABD-38A5-BFDE-409B-402E130FE527}"/>
              </a:ext>
            </a:extLst>
          </p:cNvPr>
          <p:cNvSpPr>
            <a:spLocks noGrp="1"/>
          </p:cNvSpPr>
          <p:nvPr>
            <p:ph type="body" sz="quarter" idx="10"/>
          </p:nvPr>
        </p:nvSpPr>
        <p:spPr>
          <a:xfrm>
            <a:off x="1257300" y="5766620"/>
            <a:ext cx="15290007" cy="1444650"/>
          </a:xfrm>
        </p:spPr>
        <p:txBody>
          <a:bodyPr anchor="ctr">
            <a:normAutofit/>
          </a:bodyPr>
          <a:lstStyle>
            <a:lvl1pPr marL="0" indent="0">
              <a:spcBef>
                <a:spcPts val="0"/>
              </a:spcBef>
              <a:buNone/>
              <a:defRPr sz="7200">
                <a:solidFill>
                  <a:schemeClr val="tx1">
                    <a:lumMod val="50000"/>
                  </a:schemeClr>
                </a:solidFill>
              </a:defRPr>
            </a:lvl1pPr>
            <a:lvl2pPr marL="685800" indent="0">
              <a:buNone/>
              <a:defRPr/>
            </a:lvl2pPr>
            <a:lvl3pPr marL="1371600" indent="0">
              <a:buNone/>
              <a:defRPr/>
            </a:lvl3pPr>
            <a:lvl4pPr marL="2057400" indent="0">
              <a:buNone/>
              <a:defRPr/>
            </a:lvl4pPr>
            <a:lvl5pPr marL="2743200" indent="0">
              <a:buNone/>
              <a:defRPr/>
            </a:lvl5pPr>
          </a:lstStyle>
          <a:p>
            <a:pPr lvl="0"/>
            <a:r>
              <a:rPr lang="en-GB"/>
              <a:t>Click to edit Master text styles</a:t>
            </a:r>
          </a:p>
        </p:txBody>
      </p:sp>
      <p:sp>
        <p:nvSpPr>
          <p:cNvPr id="7" name="TextBox 6">
            <a:extLst>
              <a:ext uri="{FF2B5EF4-FFF2-40B4-BE49-F238E27FC236}">
                <a16:creationId xmlns:a16="http://schemas.microsoft.com/office/drawing/2014/main" id="{6D078FF0-B56D-70B3-2583-8D200108D1F9}"/>
              </a:ext>
            </a:extLst>
          </p:cNvPr>
          <p:cNvSpPr txBox="1"/>
          <p:nvPr/>
        </p:nvSpPr>
        <p:spPr>
          <a:xfrm>
            <a:off x="1867630" y="960972"/>
            <a:ext cx="1186543" cy="415498"/>
          </a:xfrm>
          <a:prstGeom prst="rect">
            <a:avLst/>
          </a:prstGeom>
          <a:noFill/>
        </p:spPr>
        <p:txBody>
          <a:bodyPr wrap="none" rtlCol="0">
            <a:spAutoFit/>
          </a:bodyPr>
          <a:lstStyle/>
          <a:p>
            <a:r>
              <a:rPr lang="en-LT" sz="2100">
                <a:solidFill>
                  <a:srgbClr val="000000"/>
                </a:solidFill>
              </a:rPr>
              <a:t>Go back</a:t>
            </a:r>
          </a:p>
        </p:txBody>
      </p:sp>
      <p:pic>
        <p:nvPicPr>
          <p:cNvPr id="8" name="Graphic 7" descr="Arrow Up with solid fill">
            <a:extLst>
              <a:ext uri="{FF2B5EF4-FFF2-40B4-BE49-F238E27FC236}">
                <a16:creationId xmlns:a16="http://schemas.microsoft.com/office/drawing/2014/main" id="{9F1F1630-847F-1A33-5C01-C26EFA5911A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6200000">
            <a:off x="1257300" y="939974"/>
            <a:ext cx="514317" cy="514317"/>
          </a:xfrm>
          <a:prstGeom prst="rect">
            <a:avLst/>
          </a:prstGeom>
        </p:spPr>
      </p:pic>
    </p:spTree>
    <p:extLst>
      <p:ext uri="{BB962C8B-B14F-4D97-AF65-F5344CB8AC3E}">
        <p14:creationId xmlns:p14="http://schemas.microsoft.com/office/powerpoint/2010/main" val="2834396815"/>
      </p:ext>
    </p:extLst>
  </p:cSld>
  <p:clrMapOvr>
    <a:masterClrMapping/>
  </p:clrMapOvr>
  <p:hf hdr="0" ftr="0" dt="0"/>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Divider-Slide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16">
            <a:extLst>
              <a:ext uri="{FF2B5EF4-FFF2-40B4-BE49-F238E27FC236}">
                <a16:creationId xmlns:a16="http://schemas.microsoft.com/office/drawing/2014/main" id="{908C5E9F-409B-7D41-4387-64CD26AAC654}"/>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1257300" y="8994968"/>
            <a:ext cx="1434597" cy="457704"/>
          </a:xfrm>
          <a:prstGeom prst="rect">
            <a:avLst/>
          </a:prstGeom>
        </p:spPr>
      </p:pic>
      <p:sp>
        <p:nvSpPr>
          <p:cNvPr id="2" name="Title 1">
            <a:extLst>
              <a:ext uri="{FF2B5EF4-FFF2-40B4-BE49-F238E27FC236}">
                <a16:creationId xmlns:a16="http://schemas.microsoft.com/office/drawing/2014/main" id="{D3E2BABE-02B4-4931-8E67-B71145FA932D}"/>
              </a:ext>
            </a:extLst>
          </p:cNvPr>
          <p:cNvSpPr>
            <a:spLocks noGrp="1"/>
          </p:cNvSpPr>
          <p:nvPr>
            <p:ph type="title" hasCustomPrompt="1"/>
          </p:nvPr>
        </p:nvSpPr>
        <p:spPr>
          <a:xfrm>
            <a:off x="1257301" y="2992595"/>
            <a:ext cx="8051834" cy="2562386"/>
          </a:xfrm>
        </p:spPr>
        <p:txBody>
          <a:bodyPr>
            <a:normAutofit/>
          </a:bodyPr>
          <a:lstStyle>
            <a:lvl1pPr algn="l">
              <a:defRPr sz="14400">
                <a:solidFill>
                  <a:schemeClr val="tx1">
                    <a:lumMod val="50000"/>
                  </a:schemeClr>
                </a:solidFill>
              </a:defRPr>
            </a:lvl1pPr>
          </a:lstStyle>
          <a:p>
            <a:r>
              <a:rPr lang="en-US"/>
              <a:t>#</a:t>
            </a:r>
          </a:p>
        </p:txBody>
      </p:sp>
      <p:sp>
        <p:nvSpPr>
          <p:cNvPr id="4" name="Text Placeholder 3">
            <a:extLst>
              <a:ext uri="{FF2B5EF4-FFF2-40B4-BE49-F238E27FC236}">
                <a16:creationId xmlns:a16="http://schemas.microsoft.com/office/drawing/2014/main" id="{ED80BABD-38A5-BFDE-409B-402E130FE527}"/>
              </a:ext>
            </a:extLst>
          </p:cNvPr>
          <p:cNvSpPr>
            <a:spLocks noGrp="1"/>
          </p:cNvSpPr>
          <p:nvPr>
            <p:ph type="body" sz="quarter" idx="10"/>
          </p:nvPr>
        </p:nvSpPr>
        <p:spPr>
          <a:xfrm>
            <a:off x="1257300" y="5766620"/>
            <a:ext cx="15290007" cy="1444650"/>
          </a:xfrm>
        </p:spPr>
        <p:txBody>
          <a:bodyPr anchor="ctr">
            <a:normAutofit/>
          </a:bodyPr>
          <a:lstStyle>
            <a:lvl1pPr marL="0" indent="0">
              <a:spcBef>
                <a:spcPts val="0"/>
              </a:spcBef>
              <a:buNone/>
              <a:defRPr sz="7200">
                <a:solidFill>
                  <a:schemeClr val="tx1">
                    <a:lumMod val="50000"/>
                  </a:schemeClr>
                </a:solidFill>
              </a:defRPr>
            </a:lvl1pPr>
            <a:lvl2pPr marL="685800" indent="0">
              <a:buNone/>
              <a:defRPr/>
            </a:lvl2pPr>
            <a:lvl3pPr marL="1371600" indent="0">
              <a:buNone/>
              <a:defRPr/>
            </a:lvl3pPr>
            <a:lvl4pPr marL="2057400" indent="0">
              <a:buNone/>
              <a:defRPr/>
            </a:lvl4pPr>
            <a:lvl5pPr marL="2743200" indent="0">
              <a:buNone/>
              <a:defRPr/>
            </a:lvl5pPr>
          </a:lstStyle>
          <a:p>
            <a:pPr lvl="0"/>
            <a:r>
              <a:rPr lang="en-GB"/>
              <a:t>Click to edit Master text styles</a:t>
            </a:r>
          </a:p>
        </p:txBody>
      </p:sp>
      <p:sp>
        <p:nvSpPr>
          <p:cNvPr id="7" name="TextBox 6">
            <a:extLst>
              <a:ext uri="{FF2B5EF4-FFF2-40B4-BE49-F238E27FC236}">
                <a16:creationId xmlns:a16="http://schemas.microsoft.com/office/drawing/2014/main" id="{6D078FF0-B56D-70B3-2583-8D200108D1F9}"/>
              </a:ext>
            </a:extLst>
          </p:cNvPr>
          <p:cNvSpPr txBox="1"/>
          <p:nvPr/>
        </p:nvSpPr>
        <p:spPr>
          <a:xfrm>
            <a:off x="1867630" y="960972"/>
            <a:ext cx="1186543" cy="415498"/>
          </a:xfrm>
          <a:prstGeom prst="rect">
            <a:avLst/>
          </a:prstGeom>
          <a:noFill/>
        </p:spPr>
        <p:txBody>
          <a:bodyPr wrap="none" rtlCol="0">
            <a:spAutoFit/>
          </a:bodyPr>
          <a:lstStyle/>
          <a:p>
            <a:r>
              <a:rPr lang="en-LT" sz="2100">
                <a:solidFill>
                  <a:srgbClr val="000000"/>
                </a:solidFill>
              </a:rPr>
              <a:t>Go back</a:t>
            </a:r>
          </a:p>
        </p:txBody>
      </p:sp>
      <p:pic>
        <p:nvPicPr>
          <p:cNvPr id="8" name="Graphic 7" descr="Arrow Up with solid fill">
            <a:extLst>
              <a:ext uri="{FF2B5EF4-FFF2-40B4-BE49-F238E27FC236}">
                <a16:creationId xmlns:a16="http://schemas.microsoft.com/office/drawing/2014/main" id="{9F1F1630-847F-1A33-5C01-C26EFA5911A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6200000">
            <a:off x="1257300" y="939974"/>
            <a:ext cx="514317" cy="514317"/>
          </a:xfrm>
          <a:prstGeom prst="rect">
            <a:avLst/>
          </a:prstGeom>
        </p:spPr>
      </p:pic>
    </p:spTree>
    <p:extLst>
      <p:ext uri="{BB962C8B-B14F-4D97-AF65-F5344CB8AC3E}">
        <p14:creationId xmlns:p14="http://schemas.microsoft.com/office/powerpoint/2010/main" val="1590520267"/>
      </p:ext>
    </p:extLst>
  </p:cSld>
  <p:clrMapOvr>
    <a:masterClrMapping/>
  </p:clrMapOvr>
  <p:hf hdr="0" ftr="0" dt="0"/>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Divider-Slide5">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16">
            <a:extLst>
              <a:ext uri="{FF2B5EF4-FFF2-40B4-BE49-F238E27FC236}">
                <a16:creationId xmlns:a16="http://schemas.microsoft.com/office/drawing/2014/main" id="{908C5E9F-409B-7D41-4387-64CD26AAC654}"/>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1257300" y="8994968"/>
            <a:ext cx="1434597" cy="457704"/>
          </a:xfrm>
          <a:prstGeom prst="rect">
            <a:avLst/>
          </a:prstGeom>
        </p:spPr>
      </p:pic>
      <p:sp>
        <p:nvSpPr>
          <p:cNvPr id="2" name="Title 1">
            <a:extLst>
              <a:ext uri="{FF2B5EF4-FFF2-40B4-BE49-F238E27FC236}">
                <a16:creationId xmlns:a16="http://schemas.microsoft.com/office/drawing/2014/main" id="{D3E2BABE-02B4-4931-8E67-B71145FA932D}"/>
              </a:ext>
            </a:extLst>
          </p:cNvPr>
          <p:cNvSpPr>
            <a:spLocks noGrp="1"/>
          </p:cNvSpPr>
          <p:nvPr>
            <p:ph type="title" hasCustomPrompt="1"/>
          </p:nvPr>
        </p:nvSpPr>
        <p:spPr>
          <a:xfrm>
            <a:off x="1257301" y="2992595"/>
            <a:ext cx="8051834" cy="2562386"/>
          </a:xfrm>
        </p:spPr>
        <p:txBody>
          <a:bodyPr>
            <a:normAutofit/>
          </a:bodyPr>
          <a:lstStyle>
            <a:lvl1pPr algn="l">
              <a:defRPr sz="14400">
                <a:solidFill>
                  <a:schemeClr val="tx1">
                    <a:lumMod val="50000"/>
                  </a:schemeClr>
                </a:solidFill>
              </a:defRPr>
            </a:lvl1pPr>
          </a:lstStyle>
          <a:p>
            <a:r>
              <a:rPr lang="en-US"/>
              <a:t>#</a:t>
            </a:r>
          </a:p>
        </p:txBody>
      </p:sp>
      <p:sp>
        <p:nvSpPr>
          <p:cNvPr id="4" name="Text Placeholder 3">
            <a:extLst>
              <a:ext uri="{FF2B5EF4-FFF2-40B4-BE49-F238E27FC236}">
                <a16:creationId xmlns:a16="http://schemas.microsoft.com/office/drawing/2014/main" id="{ED80BABD-38A5-BFDE-409B-402E130FE527}"/>
              </a:ext>
            </a:extLst>
          </p:cNvPr>
          <p:cNvSpPr>
            <a:spLocks noGrp="1"/>
          </p:cNvSpPr>
          <p:nvPr>
            <p:ph type="body" sz="quarter" idx="10"/>
          </p:nvPr>
        </p:nvSpPr>
        <p:spPr>
          <a:xfrm>
            <a:off x="1257300" y="5766620"/>
            <a:ext cx="15290007" cy="1444650"/>
          </a:xfrm>
        </p:spPr>
        <p:txBody>
          <a:bodyPr anchor="ctr">
            <a:normAutofit/>
          </a:bodyPr>
          <a:lstStyle>
            <a:lvl1pPr marL="0" indent="0">
              <a:spcBef>
                <a:spcPts val="0"/>
              </a:spcBef>
              <a:buNone/>
              <a:defRPr sz="7200">
                <a:solidFill>
                  <a:schemeClr val="tx1">
                    <a:lumMod val="50000"/>
                  </a:schemeClr>
                </a:solidFill>
              </a:defRPr>
            </a:lvl1pPr>
            <a:lvl2pPr marL="685800" indent="0">
              <a:buNone/>
              <a:defRPr/>
            </a:lvl2pPr>
            <a:lvl3pPr marL="1371600" indent="0">
              <a:buNone/>
              <a:defRPr/>
            </a:lvl3pPr>
            <a:lvl4pPr marL="2057400" indent="0">
              <a:buNone/>
              <a:defRPr/>
            </a:lvl4pPr>
            <a:lvl5pPr marL="2743200" indent="0">
              <a:buNone/>
              <a:defRPr/>
            </a:lvl5pPr>
          </a:lstStyle>
          <a:p>
            <a:pPr lvl="0"/>
            <a:r>
              <a:rPr lang="en-GB"/>
              <a:t>Click to edit Master text styles</a:t>
            </a:r>
          </a:p>
        </p:txBody>
      </p:sp>
      <p:sp>
        <p:nvSpPr>
          <p:cNvPr id="7" name="TextBox 6">
            <a:extLst>
              <a:ext uri="{FF2B5EF4-FFF2-40B4-BE49-F238E27FC236}">
                <a16:creationId xmlns:a16="http://schemas.microsoft.com/office/drawing/2014/main" id="{6D078FF0-B56D-70B3-2583-8D200108D1F9}"/>
              </a:ext>
            </a:extLst>
          </p:cNvPr>
          <p:cNvSpPr txBox="1"/>
          <p:nvPr/>
        </p:nvSpPr>
        <p:spPr>
          <a:xfrm>
            <a:off x="1867630" y="960972"/>
            <a:ext cx="1186543" cy="415498"/>
          </a:xfrm>
          <a:prstGeom prst="rect">
            <a:avLst/>
          </a:prstGeom>
          <a:noFill/>
        </p:spPr>
        <p:txBody>
          <a:bodyPr wrap="none" rtlCol="0">
            <a:spAutoFit/>
          </a:bodyPr>
          <a:lstStyle/>
          <a:p>
            <a:r>
              <a:rPr lang="en-LT" sz="2100">
                <a:solidFill>
                  <a:srgbClr val="000000"/>
                </a:solidFill>
              </a:rPr>
              <a:t>Go back</a:t>
            </a:r>
          </a:p>
        </p:txBody>
      </p:sp>
      <p:pic>
        <p:nvPicPr>
          <p:cNvPr id="8" name="Graphic 7" descr="Arrow Up with solid fill">
            <a:extLst>
              <a:ext uri="{FF2B5EF4-FFF2-40B4-BE49-F238E27FC236}">
                <a16:creationId xmlns:a16="http://schemas.microsoft.com/office/drawing/2014/main" id="{9F1F1630-847F-1A33-5C01-C26EFA5911A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6200000">
            <a:off x="1257300" y="939974"/>
            <a:ext cx="514317" cy="514317"/>
          </a:xfrm>
          <a:prstGeom prst="rect">
            <a:avLst/>
          </a:prstGeom>
        </p:spPr>
      </p:pic>
    </p:spTree>
    <p:extLst>
      <p:ext uri="{BB962C8B-B14F-4D97-AF65-F5344CB8AC3E}">
        <p14:creationId xmlns:p14="http://schemas.microsoft.com/office/powerpoint/2010/main" val="746003049"/>
      </p:ext>
    </p:extLst>
  </p:cSld>
  <p:clrMapOvr>
    <a:masterClrMapping/>
  </p:clrMapOvr>
  <p:hf hdr="0" ftr="0" dt="0"/>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Divider-Slide6">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16">
            <a:extLst>
              <a:ext uri="{FF2B5EF4-FFF2-40B4-BE49-F238E27FC236}">
                <a16:creationId xmlns:a16="http://schemas.microsoft.com/office/drawing/2014/main" id="{908C5E9F-409B-7D41-4387-64CD26AAC654}"/>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1257300" y="8994968"/>
            <a:ext cx="1434597" cy="457704"/>
          </a:xfrm>
          <a:prstGeom prst="rect">
            <a:avLst/>
          </a:prstGeom>
        </p:spPr>
      </p:pic>
      <p:sp>
        <p:nvSpPr>
          <p:cNvPr id="2" name="Title 1">
            <a:extLst>
              <a:ext uri="{FF2B5EF4-FFF2-40B4-BE49-F238E27FC236}">
                <a16:creationId xmlns:a16="http://schemas.microsoft.com/office/drawing/2014/main" id="{D3E2BABE-02B4-4931-8E67-B71145FA932D}"/>
              </a:ext>
            </a:extLst>
          </p:cNvPr>
          <p:cNvSpPr>
            <a:spLocks noGrp="1"/>
          </p:cNvSpPr>
          <p:nvPr>
            <p:ph type="title" hasCustomPrompt="1"/>
          </p:nvPr>
        </p:nvSpPr>
        <p:spPr>
          <a:xfrm>
            <a:off x="1257301" y="2992595"/>
            <a:ext cx="8051834" cy="2562386"/>
          </a:xfrm>
        </p:spPr>
        <p:txBody>
          <a:bodyPr>
            <a:normAutofit/>
          </a:bodyPr>
          <a:lstStyle>
            <a:lvl1pPr algn="l">
              <a:defRPr sz="14400">
                <a:solidFill>
                  <a:schemeClr val="tx1">
                    <a:lumMod val="50000"/>
                  </a:schemeClr>
                </a:solidFill>
              </a:defRPr>
            </a:lvl1pPr>
          </a:lstStyle>
          <a:p>
            <a:r>
              <a:rPr lang="en-US"/>
              <a:t>#</a:t>
            </a:r>
          </a:p>
        </p:txBody>
      </p:sp>
      <p:sp>
        <p:nvSpPr>
          <p:cNvPr id="4" name="Text Placeholder 3">
            <a:extLst>
              <a:ext uri="{FF2B5EF4-FFF2-40B4-BE49-F238E27FC236}">
                <a16:creationId xmlns:a16="http://schemas.microsoft.com/office/drawing/2014/main" id="{ED80BABD-38A5-BFDE-409B-402E130FE527}"/>
              </a:ext>
            </a:extLst>
          </p:cNvPr>
          <p:cNvSpPr>
            <a:spLocks noGrp="1"/>
          </p:cNvSpPr>
          <p:nvPr>
            <p:ph type="body" sz="quarter" idx="10"/>
          </p:nvPr>
        </p:nvSpPr>
        <p:spPr>
          <a:xfrm>
            <a:off x="1257300" y="5766620"/>
            <a:ext cx="15290007" cy="1444650"/>
          </a:xfrm>
        </p:spPr>
        <p:txBody>
          <a:bodyPr anchor="ctr">
            <a:normAutofit/>
          </a:bodyPr>
          <a:lstStyle>
            <a:lvl1pPr marL="0" indent="0">
              <a:spcBef>
                <a:spcPts val="0"/>
              </a:spcBef>
              <a:buNone/>
              <a:defRPr sz="7200">
                <a:solidFill>
                  <a:schemeClr val="tx1">
                    <a:lumMod val="50000"/>
                  </a:schemeClr>
                </a:solidFill>
              </a:defRPr>
            </a:lvl1pPr>
            <a:lvl2pPr marL="685800" indent="0">
              <a:buNone/>
              <a:defRPr/>
            </a:lvl2pPr>
            <a:lvl3pPr marL="1371600" indent="0">
              <a:buNone/>
              <a:defRPr/>
            </a:lvl3pPr>
            <a:lvl4pPr marL="2057400" indent="0">
              <a:buNone/>
              <a:defRPr/>
            </a:lvl4pPr>
            <a:lvl5pPr marL="2743200" indent="0">
              <a:buNone/>
              <a:defRPr/>
            </a:lvl5pPr>
          </a:lstStyle>
          <a:p>
            <a:pPr lvl="0"/>
            <a:r>
              <a:rPr lang="en-GB"/>
              <a:t>Click to edit Master text styles</a:t>
            </a:r>
          </a:p>
        </p:txBody>
      </p:sp>
      <p:sp>
        <p:nvSpPr>
          <p:cNvPr id="7" name="TextBox 6">
            <a:extLst>
              <a:ext uri="{FF2B5EF4-FFF2-40B4-BE49-F238E27FC236}">
                <a16:creationId xmlns:a16="http://schemas.microsoft.com/office/drawing/2014/main" id="{6D078FF0-B56D-70B3-2583-8D200108D1F9}"/>
              </a:ext>
            </a:extLst>
          </p:cNvPr>
          <p:cNvSpPr txBox="1"/>
          <p:nvPr/>
        </p:nvSpPr>
        <p:spPr>
          <a:xfrm>
            <a:off x="1867630" y="960972"/>
            <a:ext cx="1186543" cy="415498"/>
          </a:xfrm>
          <a:prstGeom prst="rect">
            <a:avLst/>
          </a:prstGeom>
          <a:noFill/>
        </p:spPr>
        <p:txBody>
          <a:bodyPr wrap="none" rtlCol="0">
            <a:spAutoFit/>
          </a:bodyPr>
          <a:lstStyle/>
          <a:p>
            <a:r>
              <a:rPr lang="en-LT" sz="2100">
                <a:solidFill>
                  <a:srgbClr val="000000"/>
                </a:solidFill>
              </a:rPr>
              <a:t>Go back</a:t>
            </a:r>
          </a:p>
        </p:txBody>
      </p:sp>
      <p:pic>
        <p:nvPicPr>
          <p:cNvPr id="8" name="Graphic 7" descr="Arrow Up with solid fill">
            <a:extLst>
              <a:ext uri="{FF2B5EF4-FFF2-40B4-BE49-F238E27FC236}">
                <a16:creationId xmlns:a16="http://schemas.microsoft.com/office/drawing/2014/main" id="{9F1F1630-847F-1A33-5C01-C26EFA5911A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6200000">
            <a:off x="1257300" y="939974"/>
            <a:ext cx="514317" cy="514317"/>
          </a:xfrm>
          <a:prstGeom prst="rect">
            <a:avLst/>
          </a:prstGeom>
        </p:spPr>
      </p:pic>
    </p:spTree>
    <p:extLst>
      <p:ext uri="{BB962C8B-B14F-4D97-AF65-F5344CB8AC3E}">
        <p14:creationId xmlns:p14="http://schemas.microsoft.com/office/powerpoint/2010/main" val="2151647019"/>
      </p:ext>
    </p:extLst>
  </p:cSld>
  <p:clrMapOvr>
    <a:masterClrMapping/>
  </p:clrMapOvr>
  <p:hf hdr="0" ftr="0" dt="0"/>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Only-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C38AC0-34C5-4CA2-1D92-FD397901FC09}"/>
              </a:ext>
            </a:extLst>
          </p:cNvPr>
          <p:cNvSpPr>
            <a:spLocks noGrp="1"/>
          </p:cNvSpPr>
          <p:nvPr>
            <p:ph type="title"/>
          </p:nvPr>
        </p:nvSpPr>
        <p:spPr/>
        <p:txBody>
          <a:bodyPr/>
          <a:lstStyle/>
          <a:p>
            <a:r>
              <a:rPr lang="en-GB"/>
              <a:t>Click to edit Master title style</a:t>
            </a:r>
          </a:p>
        </p:txBody>
      </p:sp>
      <p:sp>
        <p:nvSpPr>
          <p:cNvPr id="3" name="Slide Number Placeholder 2">
            <a:extLst>
              <a:ext uri="{FF2B5EF4-FFF2-40B4-BE49-F238E27FC236}">
                <a16:creationId xmlns:a16="http://schemas.microsoft.com/office/drawing/2014/main" id="{86032B03-6E7A-4A2D-80F1-21B5FA060A92}"/>
              </a:ext>
            </a:extLst>
          </p:cNvPr>
          <p:cNvSpPr>
            <a:spLocks noGrp="1"/>
          </p:cNvSpPr>
          <p:nvPr>
            <p:ph type="sldNum" sz="quarter" idx="10"/>
          </p:nvPr>
        </p:nvSpPr>
        <p:spPr/>
        <p:txBody>
          <a:bodyPr/>
          <a:lstStyle/>
          <a:p>
            <a:fld id="{B7BD53AE-7240-4391-874D-1B91F412B7AB}" type="slidenum">
              <a:rPr lang="en-US" smtClean="0"/>
              <a:t>‹#›</a:t>
            </a:fld>
            <a:endParaRPr lang="en-US"/>
          </a:p>
        </p:txBody>
      </p:sp>
    </p:spTree>
    <p:extLst>
      <p:ext uri="{BB962C8B-B14F-4D97-AF65-F5344CB8AC3E}">
        <p14:creationId xmlns:p14="http://schemas.microsoft.com/office/powerpoint/2010/main" val="2745106182"/>
      </p:ext>
    </p:extLst>
  </p:cSld>
  <p:clrMapOvr>
    <a:masterClrMapping/>
  </p:clrMapOvr>
  <p:hf hdr="0" ftr="0" dt="0"/>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number-8 block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C38AC0-34C5-4CA2-1D92-FD397901FC09}"/>
              </a:ext>
            </a:extLst>
          </p:cNvPr>
          <p:cNvSpPr>
            <a:spLocks noGrp="1"/>
          </p:cNvSpPr>
          <p:nvPr>
            <p:ph type="title"/>
          </p:nvPr>
        </p:nvSpPr>
        <p:spPr/>
        <p:txBody>
          <a:bodyPr/>
          <a:lstStyle/>
          <a:p>
            <a:r>
              <a:rPr lang="en-GB"/>
              <a:t>Click to edit Master title style</a:t>
            </a:r>
          </a:p>
        </p:txBody>
      </p:sp>
      <p:sp>
        <p:nvSpPr>
          <p:cNvPr id="3" name="Slide Number Placeholder 2">
            <a:extLst>
              <a:ext uri="{FF2B5EF4-FFF2-40B4-BE49-F238E27FC236}">
                <a16:creationId xmlns:a16="http://schemas.microsoft.com/office/drawing/2014/main" id="{86032B03-6E7A-4A2D-80F1-21B5FA060A92}"/>
              </a:ext>
            </a:extLst>
          </p:cNvPr>
          <p:cNvSpPr>
            <a:spLocks noGrp="1"/>
          </p:cNvSpPr>
          <p:nvPr>
            <p:ph type="sldNum" sz="quarter" idx="10"/>
          </p:nvPr>
        </p:nvSpPr>
        <p:spPr/>
        <p:txBody>
          <a:bodyPr/>
          <a:lstStyle/>
          <a:p>
            <a:fld id="{B7BD53AE-7240-4391-874D-1B91F412B7AB}" type="slidenum">
              <a:rPr lang="en-US" smtClean="0"/>
              <a:t>‹#›</a:t>
            </a:fld>
            <a:endParaRPr lang="en-US"/>
          </a:p>
        </p:txBody>
      </p:sp>
      <p:sp>
        <p:nvSpPr>
          <p:cNvPr id="4" name="Rectangle: Rounded Corners 41">
            <a:extLst>
              <a:ext uri="{FF2B5EF4-FFF2-40B4-BE49-F238E27FC236}">
                <a16:creationId xmlns:a16="http://schemas.microsoft.com/office/drawing/2014/main" id="{4EF02BA2-F04F-40B2-3202-C8F5A2C0916E}"/>
              </a:ext>
            </a:extLst>
          </p:cNvPr>
          <p:cNvSpPr/>
          <p:nvPr/>
        </p:nvSpPr>
        <p:spPr>
          <a:xfrm>
            <a:off x="1172108" y="2244405"/>
            <a:ext cx="3895224" cy="3272220"/>
          </a:xfrm>
          <a:prstGeom prst="roundRect">
            <a:avLst>
              <a:gd name="adj" fmla="val 2221"/>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p>
        </p:txBody>
      </p:sp>
      <p:sp>
        <p:nvSpPr>
          <p:cNvPr id="5" name="Rectangle: Rounded Corners 29">
            <a:extLst>
              <a:ext uri="{FF2B5EF4-FFF2-40B4-BE49-F238E27FC236}">
                <a16:creationId xmlns:a16="http://schemas.microsoft.com/office/drawing/2014/main" id="{A02B553E-D571-ECEE-27C9-323272332CFA}"/>
              </a:ext>
            </a:extLst>
          </p:cNvPr>
          <p:cNvSpPr/>
          <p:nvPr/>
        </p:nvSpPr>
        <p:spPr>
          <a:xfrm>
            <a:off x="5184717" y="2267000"/>
            <a:ext cx="3895224" cy="3272220"/>
          </a:xfrm>
          <a:prstGeom prst="roundRect">
            <a:avLst>
              <a:gd name="adj" fmla="val 2221"/>
            </a:avLst>
          </a:prstGeom>
          <a:solidFill>
            <a:srgbClr val="B2B7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920"/>
              </a:lnSpc>
            </a:pPr>
            <a:endParaRPr lang="en-US" sz="4050">
              <a:solidFill>
                <a:srgbClr val="000000"/>
              </a:solidFill>
            </a:endParaRPr>
          </a:p>
        </p:txBody>
      </p:sp>
      <p:sp>
        <p:nvSpPr>
          <p:cNvPr id="6" name="Rectangle: Rounded Corners 36">
            <a:extLst>
              <a:ext uri="{FF2B5EF4-FFF2-40B4-BE49-F238E27FC236}">
                <a16:creationId xmlns:a16="http://schemas.microsoft.com/office/drawing/2014/main" id="{05E121E3-1818-1765-7F10-1B5C0B6234B5}"/>
              </a:ext>
            </a:extLst>
          </p:cNvPr>
          <p:cNvSpPr/>
          <p:nvPr/>
        </p:nvSpPr>
        <p:spPr>
          <a:xfrm>
            <a:off x="5184717" y="5700068"/>
            <a:ext cx="3895224" cy="3272220"/>
          </a:xfrm>
          <a:prstGeom prst="roundRect">
            <a:avLst>
              <a:gd name="adj" fmla="val 2221"/>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920"/>
              </a:lnSpc>
            </a:pPr>
            <a:endParaRPr lang="en-US" sz="4050">
              <a:solidFill>
                <a:srgbClr val="000000"/>
              </a:solidFill>
            </a:endParaRPr>
          </a:p>
        </p:txBody>
      </p:sp>
      <p:sp>
        <p:nvSpPr>
          <p:cNvPr id="7" name="Rectangle: Rounded Corners 30">
            <a:extLst>
              <a:ext uri="{FF2B5EF4-FFF2-40B4-BE49-F238E27FC236}">
                <a16:creationId xmlns:a16="http://schemas.microsoft.com/office/drawing/2014/main" id="{C01C7796-C653-17D2-9BFE-4ABD8A7FC3D7}"/>
              </a:ext>
            </a:extLst>
          </p:cNvPr>
          <p:cNvSpPr/>
          <p:nvPr/>
        </p:nvSpPr>
        <p:spPr>
          <a:xfrm>
            <a:off x="9197327" y="2267000"/>
            <a:ext cx="3895224" cy="3272220"/>
          </a:xfrm>
          <a:prstGeom prst="roundRect">
            <a:avLst>
              <a:gd name="adj" fmla="val 2221"/>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920"/>
              </a:lnSpc>
            </a:pPr>
            <a:endParaRPr lang="en-US" sz="4050">
              <a:solidFill>
                <a:srgbClr val="000000"/>
              </a:solidFill>
            </a:endParaRPr>
          </a:p>
        </p:txBody>
      </p:sp>
      <p:sp>
        <p:nvSpPr>
          <p:cNvPr id="8" name="Rectangle: Rounded Corners 39">
            <a:extLst>
              <a:ext uri="{FF2B5EF4-FFF2-40B4-BE49-F238E27FC236}">
                <a16:creationId xmlns:a16="http://schemas.microsoft.com/office/drawing/2014/main" id="{451C2359-C98A-1BF8-4017-076A9E0F78A4}"/>
              </a:ext>
            </a:extLst>
          </p:cNvPr>
          <p:cNvSpPr/>
          <p:nvPr/>
        </p:nvSpPr>
        <p:spPr>
          <a:xfrm>
            <a:off x="1172108" y="5700068"/>
            <a:ext cx="3895224" cy="3272220"/>
          </a:xfrm>
          <a:prstGeom prst="roundRect">
            <a:avLst>
              <a:gd name="adj" fmla="val 2221"/>
            </a:avLst>
          </a:prstGeom>
          <a:solidFill>
            <a:srgbClr val="2EF2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920"/>
              </a:lnSpc>
            </a:pPr>
            <a:endParaRPr lang="en-US" sz="4050">
              <a:solidFill>
                <a:srgbClr val="000000"/>
              </a:solidFill>
            </a:endParaRPr>
          </a:p>
        </p:txBody>
      </p:sp>
      <p:sp>
        <p:nvSpPr>
          <p:cNvPr id="9" name="Rectangle: Rounded Corners 37">
            <a:extLst>
              <a:ext uri="{FF2B5EF4-FFF2-40B4-BE49-F238E27FC236}">
                <a16:creationId xmlns:a16="http://schemas.microsoft.com/office/drawing/2014/main" id="{23AD7C1C-5B64-BA38-9678-7CFEA9B8F98C}"/>
              </a:ext>
            </a:extLst>
          </p:cNvPr>
          <p:cNvSpPr/>
          <p:nvPr/>
        </p:nvSpPr>
        <p:spPr>
          <a:xfrm>
            <a:off x="9197327" y="5700068"/>
            <a:ext cx="3895224" cy="3272220"/>
          </a:xfrm>
          <a:prstGeom prst="roundRect">
            <a:avLst>
              <a:gd name="adj" fmla="val 2221"/>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920"/>
              </a:lnSpc>
            </a:pPr>
            <a:endParaRPr lang="en-US" sz="4050">
              <a:solidFill>
                <a:srgbClr val="000000"/>
              </a:solidFill>
            </a:endParaRPr>
          </a:p>
        </p:txBody>
      </p:sp>
      <p:sp>
        <p:nvSpPr>
          <p:cNvPr id="10" name="Rectangle: Rounded Corners 38">
            <a:extLst>
              <a:ext uri="{FF2B5EF4-FFF2-40B4-BE49-F238E27FC236}">
                <a16:creationId xmlns:a16="http://schemas.microsoft.com/office/drawing/2014/main" id="{C0C41CC9-1927-7BC4-5B1E-4AA8AE7F5847}"/>
              </a:ext>
            </a:extLst>
          </p:cNvPr>
          <p:cNvSpPr/>
          <p:nvPr/>
        </p:nvSpPr>
        <p:spPr>
          <a:xfrm>
            <a:off x="13209935" y="5700068"/>
            <a:ext cx="3895224" cy="3272220"/>
          </a:xfrm>
          <a:prstGeom prst="roundRect">
            <a:avLst>
              <a:gd name="adj" fmla="val 2221"/>
            </a:avLst>
          </a:prstGeom>
          <a:solidFill>
            <a:srgbClr val="B2B7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920"/>
              </a:lnSpc>
            </a:pPr>
            <a:endParaRPr lang="en-US" sz="4050">
              <a:solidFill>
                <a:srgbClr val="000000"/>
              </a:solidFill>
            </a:endParaRPr>
          </a:p>
        </p:txBody>
      </p:sp>
      <p:sp>
        <p:nvSpPr>
          <p:cNvPr id="11" name="Rectangle: Rounded Corners 31">
            <a:extLst>
              <a:ext uri="{FF2B5EF4-FFF2-40B4-BE49-F238E27FC236}">
                <a16:creationId xmlns:a16="http://schemas.microsoft.com/office/drawing/2014/main" id="{85D1C6AC-4B27-915E-93D4-EE7AB6783E78}"/>
              </a:ext>
            </a:extLst>
          </p:cNvPr>
          <p:cNvSpPr/>
          <p:nvPr/>
        </p:nvSpPr>
        <p:spPr>
          <a:xfrm>
            <a:off x="13209935" y="2267000"/>
            <a:ext cx="3895224" cy="3272220"/>
          </a:xfrm>
          <a:prstGeom prst="roundRect">
            <a:avLst>
              <a:gd name="adj" fmla="val 2221"/>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920"/>
              </a:lnSpc>
            </a:pPr>
            <a:endParaRPr lang="en-US" sz="4050">
              <a:solidFill>
                <a:srgbClr val="000000"/>
              </a:solidFill>
            </a:endParaRPr>
          </a:p>
        </p:txBody>
      </p:sp>
      <p:sp>
        <p:nvSpPr>
          <p:cNvPr id="12" name="TextBox 11">
            <a:extLst>
              <a:ext uri="{FF2B5EF4-FFF2-40B4-BE49-F238E27FC236}">
                <a16:creationId xmlns:a16="http://schemas.microsoft.com/office/drawing/2014/main" id="{4AC78231-FD8E-04C5-F88E-EC5D65F6C8F4}"/>
              </a:ext>
            </a:extLst>
          </p:cNvPr>
          <p:cNvSpPr txBox="1"/>
          <p:nvPr/>
        </p:nvSpPr>
        <p:spPr>
          <a:xfrm>
            <a:off x="1471025" y="2476785"/>
            <a:ext cx="784189" cy="738664"/>
          </a:xfrm>
          <a:prstGeom prst="rect">
            <a:avLst/>
          </a:prstGeom>
          <a:noFill/>
        </p:spPr>
        <p:txBody>
          <a:bodyPr wrap="none" rtlCol="0">
            <a:spAutoFit/>
          </a:bodyPr>
          <a:lstStyle/>
          <a:p>
            <a:r>
              <a:rPr lang="en-LT" sz="4200">
                <a:solidFill>
                  <a:srgbClr val="000000"/>
                </a:solidFill>
              </a:rPr>
              <a:t>01</a:t>
            </a:r>
          </a:p>
        </p:txBody>
      </p:sp>
      <p:sp>
        <p:nvSpPr>
          <p:cNvPr id="13" name="Text Placeholder 28">
            <a:extLst>
              <a:ext uri="{FF2B5EF4-FFF2-40B4-BE49-F238E27FC236}">
                <a16:creationId xmlns:a16="http://schemas.microsoft.com/office/drawing/2014/main" id="{618ED7FE-5E75-306A-9A94-1A48D1CDC2C2}"/>
              </a:ext>
            </a:extLst>
          </p:cNvPr>
          <p:cNvSpPr>
            <a:spLocks noGrp="1"/>
          </p:cNvSpPr>
          <p:nvPr>
            <p:ph type="body" sz="quarter" idx="12" hasCustomPrompt="1"/>
          </p:nvPr>
        </p:nvSpPr>
        <p:spPr>
          <a:xfrm>
            <a:off x="1471025" y="3619515"/>
            <a:ext cx="3308279" cy="1539210"/>
          </a:xfrm>
        </p:spPr>
        <p:txBody>
          <a:bodyPr anchor="t">
            <a:normAutofit/>
          </a:bodyPr>
          <a:lstStyle>
            <a:lvl1pPr marL="0" indent="0">
              <a:lnSpc>
                <a:spcPct val="100000"/>
              </a:lnSpc>
              <a:buFontTx/>
              <a:buNone/>
              <a:defRPr sz="2100"/>
            </a:lvl1pPr>
            <a:lvl2pPr marL="685800" indent="0">
              <a:lnSpc>
                <a:spcPct val="100000"/>
              </a:lnSpc>
              <a:buFontTx/>
              <a:buNone/>
              <a:defRPr/>
            </a:lvl2pPr>
            <a:lvl3pPr marL="1371600" indent="0">
              <a:lnSpc>
                <a:spcPct val="100000"/>
              </a:lnSpc>
              <a:buFontTx/>
              <a:buNone/>
              <a:defRPr/>
            </a:lvl3pPr>
            <a:lvl4pPr marL="2057400" indent="0">
              <a:lnSpc>
                <a:spcPct val="100000"/>
              </a:lnSpc>
              <a:buFontTx/>
              <a:buNone/>
              <a:defRPr/>
            </a:lvl4pPr>
            <a:lvl5pPr marL="2743200" indent="0">
              <a:lnSpc>
                <a:spcPct val="100000"/>
              </a:lnSpc>
              <a:buFontTx/>
              <a:buNone/>
              <a:defRPr/>
            </a:lvl5pPr>
          </a:lstStyle>
          <a:p>
            <a:pPr lvl="0"/>
            <a:r>
              <a:rPr lang="en-GB"/>
              <a:t>Add text here</a:t>
            </a:r>
            <a:endParaRPr lang="en-LT"/>
          </a:p>
        </p:txBody>
      </p:sp>
      <p:sp>
        <p:nvSpPr>
          <p:cNvPr id="14" name="TextBox 13">
            <a:extLst>
              <a:ext uri="{FF2B5EF4-FFF2-40B4-BE49-F238E27FC236}">
                <a16:creationId xmlns:a16="http://schemas.microsoft.com/office/drawing/2014/main" id="{78CFBC19-30F0-B520-1836-9D4841D4BDCE}"/>
              </a:ext>
            </a:extLst>
          </p:cNvPr>
          <p:cNvSpPr txBox="1"/>
          <p:nvPr/>
        </p:nvSpPr>
        <p:spPr>
          <a:xfrm>
            <a:off x="5492114" y="2476785"/>
            <a:ext cx="784189" cy="738664"/>
          </a:xfrm>
          <a:prstGeom prst="rect">
            <a:avLst/>
          </a:prstGeom>
          <a:noFill/>
        </p:spPr>
        <p:txBody>
          <a:bodyPr wrap="none" rtlCol="0">
            <a:spAutoFit/>
          </a:bodyPr>
          <a:lstStyle/>
          <a:p>
            <a:r>
              <a:rPr lang="en-LT" sz="4200">
                <a:solidFill>
                  <a:srgbClr val="000000"/>
                </a:solidFill>
              </a:rPr>
              <a:t>02</a:t>
            </a:r>
          </a:p>
        </p:txBody>
      </p:sp>
      <p:sp>
        <p:nvSpPr>
          <p:cNvPr id="15" name="Text Placeholder 28">
            <a:extLst>
              <a:ext uri="{FF2B5EF4-FFF2-40B4-BE49-F238E27FC236}">
                <a16:creationId xmlns:a16="http://schemas.microsoft.com/office/drawing/2014/main" id="{7F96D671-40E2-EDCD-211A-7D808D21B9F1}"/>
              </a:ext>
            </a:extLst>
          </p:cNvPr>
          <p:cNvSpPr>
            <a:spLocks noGrp="1"/>
          </p:cNvSpPr>
          <p:nvPr>
            <p:ph type="body" sz="quarter" idx="13" hasCustomPrompt="1"/>
          </p:nvPr>
        </p:nvSpPr>
        <p:spPr>
          <a:xfrm>
            <a:off x="5492114" y="3619515"/>
            <a:ext cx="3308279" cy="1539210"/>
          </a:xfrm>
        </p:spPr>
        <p:txBody>
          <a:bodyPr anchor="t">
            <a:normAutofit/>
          </a:bodyPr>
          <a:lstStyle>
            <a:lvl1pPr marL="0" indent="0">
              <a:lnSpc>
                <a:spcPct val="100000"/>
              </a:lnSpc>
              <a:buFontTx/>
              <a:buNone/>
              <a:defRPr sz="2100"/>
            </a:lvl1pPr>
            <a:lvl2pPr marL="685800" indent="0">
              <a:lnSpc>
                <a:spcPct val="100000"/>
              </a:lnSpc>
              <a:buFontTx/>
              <a:buNone/>
              <a:defRPr/>
            </a:lvl2pPr>
            <a:lvl3pPr marL="1371600" indent="0">
              <a:lnSpc>
                <a:spcPct val="100000"/>
              </a:lnSpc>
              <a:buFontTx/>
              <a:buNone/>
              <a:defRPr/>
            </a:lvl3pPr>
            <a:lvl4pPr marL="2057400" indent="0">
              <a:lnSpc>
                <a:spcPct val="100000"/>
              </a:lnSpc>
              <a:buFontTx/>
              <a:buNone/>
              <a:defRPr/>
            </a:lvl4pPr>
            <a:lvl5pPr marL="2743200" indent="0">
              <a:lnSpc>
                <a:spcPct val="100000"/>
              </a:lnSpc>
              <a:buFontTx/>
              <a:buNone/>
              <a:defRPr/>
            </a:lvl5pPr>
          </a:lstStyle>
          <a:p>
            <a:pPr lvl="0"/>
            <a:r>
              <a:rPr lang="en-GB"/>
              <a:t>Add text here</a:t>
            </a:r>
            <a:endParaRPr lang="en-LT"/>
          </a:p>
        </p:txBody>
      </p:sp>
      <p:sp>
        <p:nvSpPr>
          <p:cNvPr id="16" name="TextBox 15">
            <a:extLst>
              <a:ext uri="{FF2B5EF4-FFF2-40B4-BE49-F238E27FC236}">
                <a16:creationId xmlns:a16="http://schemas.microsoft.com/office/drawing/2014/main" id="{46F47091-3120-5602-180E-08859D2D5DA5}"/>
              </a:ext>
            </a:extLst>
          </p:cNvPr>
          <p:cNvSpPr txBox="1"/>
          <p:nvPr/>
        </p:nvSpPr>
        <p:spPr>
          <a:xfrm>
            <a:off x="9487645" y="2476785"/>
            <a:ext cx="784189" cy="738664"/>
          </a:xfrm>
          <a:prstGeom prst="rect">
            <a:avLst/>
          </a:prstGeom>
          <a:noFill/>
        </p:spPr>
        <p:txBody>
          <a:bodyPr wrap="none" rtlCol="0">
            <a:spAutoFit/>
          </a:bodyPr>
          <a:lstStyle/>
          <a:p>
            <a:r>
              <a:rPr lang="en-LT" sz="4200">
                <a:solidFill>
                  <a:srgbClr val="000000"/>
                </a:solidFill>
              </a:rPr>
              <a:t>03</a:t>
            </a:r>
          </a:p>
        </p:txBody>
      </p:sp>
      <p:sp>
        <p:nvSpPr>
          <p:cNvPr id="17" name="Text Placeholder 28">
            <a:extLst>
              <a:ext uri="{FF2B5EF4-FFF2-40B4-BE49-F238E27FC236}">
                <a16:creationId xmlns:a16="http://schemas.microsoft.com/office/drawing/2014/main" id="{6420A0DE-2AFA-D08E-BC3E-42B761E6A362}"/>
              </a:ext>
            </a:extLst>
          </p:cNvPr>
          <p:cNvSpPr>
            <a:spLocks noGrp="1"/>
          </p:cNvSpPr>
          <p:nvPr>
            <p:ph type="body" sz="quarter" idx="14" hasCustomPrompt="1"/>
          </p:nvPr>
        </p:nvSpPr>
        <p:spPr>
          <a:xfrm>
            <a:off x="9487645" y="3619515"/>
            <a:ext cx="3308279" cy="1539210"/>
          </a:xfrm>
        </p:spPr>
        <p:txBody>
          <a:bodyPr anchor="t">
            <a:normAutofit/>
          </a:bodyPr>
          <a:lstStyle>
            <a:lvl1pPr marL="0" indent="0">
              <a:lnSpc>
                <a:spcPct val="100000"/>
              </a:lnSpc>
              <a:buFontTx/>
              <a:buNone/>
              <a:defRPr sz="2100"/>
            </a:lvl1pPr>
            <a:lvl2pPr marL="685800" indent="0">
              <a:lnSpc>
                <a:spcPct val="100000"/>
              </a:lnSpc>
              <a:buFontTx/>
              <a:buNone/>
              <a:defRPr/>
            </a:lvl2pPr>
            <a:lvl3pPr marL="1371600" indent="0">
              <a:lnSpc>
                <a:spcPct val="100000"/>
              </a:lnSpc>
              <a:buFontTx/>
              <a:buNone/>
              <a:defRPr/>
            </a:lvl3pPr>
            <a:lvl4pPr marL="2057400" indent="0">
              <a:lnSpc>
                <a:spcPct val="100000"/>
              </a:lnSpc>
              <a:buFontTx/>
              <a:buNone/>
              <a:defRPr/>
            </a:lvl4pPr>
            <a:lvl5pPr marL="2743200" indent="0">
              <a:lnSpc>
                <a:spcPct val="100000"/>
              </a:lnSpc>
              <a:buFontTx/>
              <a:buNone/>
              <a:defRPr/>
            </a:lvl5pPr>
          </a:lstStyle>
          <a:p>
            <a:pPr lvl="0"/>
            <a:r>
              <a:rPr lang="en-GB"/>
              <a:t>Add text here</a:t>
            </a:r>
            <a:endParaRPr lang="en-LT"/>
          </a:p>
        </p:txBody>
      </p:sp>
      <p:sp>
        <p:nvSpPr>
          <p:cNvPr id="18" name="TextBox 17">
            <a:extLst>
              <a:ext uri="{FF2B5EF4-FFF2-40B4-BE49-F238E27FC236}">
                <a16:creationId xmlns:a16="http://schemas.microsoft.com/office/drawing/2014/main" id="{58E47B51-A82B-6D28-A69E-87D887AC6FB3}"/>
              </a:ext>
            </a:extLst>
          </p:cNvPr>
          <p:cNvSpPr txBox="1"/>
          <p:nvPr/>
        </p:nvSpPr>
        <p:spPr>
          <a:xfrm>
            <a:off x="13483174" y="2476785"/>
            <a:ext cx="784189" cy="738664"/>
          </a:xfrm>
          <a:prstGeom prst="rect">
            <a:avLst/>
          </a:prstGeom>
          <a:noFill/>
        </p:spPr>
        <p:txBody>
          <a:bodyPr wrap="none" rtlCol="0">
            <a:spAutoFit/>
          </a:bodyPr>
          <a:lstStyle/>
          <a:p>
            <a:r>
              <a:rPr lang="en-LT" sz="4200">
                <a:solidFill>
                  <a:srgbClr val="000000"/>
                </a:solidFill>
              </a:rPr>
              <a:t>04</a:t>
            </a:r>
          </a:p>
        </p:txBody>
      </p:sp>
      <p:sp>
        <p:nvSpPr>
          <p:cNvPr id="19" name="Text Placeholder 28">
            <a:extLst>
              <a:ext uri="{FF2B5EF4-FFF2-40B4-BE49-F238E27FC236}">
                <a16:creationId xmlns:a16="http://schemas.microsoft.com/office/drawing/2014/main" id="{AD6D88B6-1F71-AAED-03B4-E85451E74DF9}"/>
              </a:ext>
            </a:extLst>
          </p:cNvPr>
          <p:cNvSpPr>
            <a:spLocks noGrp="1"/>
          </p:cNvSpPr>
          <p:nvPr>
            <p:ph type="body" sz="quarter" idx="15" hasCustomPrompt="1"/>
          </p:nvPr>
        </p:nvSpPr>
        <p:spPr>
          <a:xfrm>
            <a:off x="13483174" y="3619515"/>
            <a:ext cx="3308279" cy="1539210"/>
          </a:xfrm>
        </p:spPr>
        <p:txBody>
          <a:bodyPr anchor="t">
            <a:normAutofit/>
          </a:bodyPr>
          <a:lstStyle>
            <a:lvl1pPr marL="0" indent="0">
              <a:lnSpc>
                <a:spcPct val="100000"/>
              </a:lnSpc>
              <a:buFontTx/>
              <a:buNone/>
              <a:defRPr sz="2100"/>
            </a:lvl1pPr>
            <a:lvl2pPr marL="685800" indent="0">
              <a:lnSpc>
                <a:spcPct val="100000"/>
              </a:lnSpc>
              <a:buFontTx/>
              <a:buNone/>
              <a:defRPr/>
            </a:lvl2pPr>
            <a:lvl3pPr marL="1371600" indent="0">
              <a:lnSpc>
                <a:spcPct val="100000"/>
              </a:lnSpc>
              <a:buFontTx/>
              <a:buNone/>
              <a:defRPr/>
            </a:lvl3pPr>
            <a:lvl4pPr marL="2057400" indent="0">
              <a:lnSpc>
                <a:spcPct val="100000"/>
              </a:lnSpc>
              <a:buFontTx/>
              <a:buNone/>
              <a:defRPr/>
            </a:lvl4pPr>
            <a:lvl5pPr marL="2743200" indent="0">
              <a:lnSpc>
                <a:spcPct val="100000"/>
              </a:lnSpc>
              <a:buFontTx/>
              <a:buNone/>
              <a:defRPr/>
            </a:lvl5pPr>
          </a:lstStyle>
          <a:p>
            <a:pPr lvl="0"/>
            <a:r>
              <a:rPr lang="en-GB"/>
              <a:t>Add text here</a:t>
            </a:r>
            <a:endParaRPr lang="en-LT"/>
          </a:p>
        </p:txBody>
      </p:sp>
      <p:sp>
        <p:nvSpPr>
          <p:cNvPr id="20" name="TextBox 19">
            <a:extLst>
              <a:ext uri="{FF2B5EF4-FFF2-40B4-BE49-F238E27FC236}">
                <a16:creationId xmlns:a16="http://schemas.microsoft.com/office/drawing/2014/main" id="{5231544C-0954-1E7A-F924-D83B3BD21268}"/>
              </a:ext>
            </a:extLst>
          </p:cNvPr>
          <p:cNvSpPr txBox="1"/>
          <p:nvPr/>
        </p:nvSpPr>
        <p:spPr>
          <a:xfrm>
            <a:off x="1471025" y="5978199"/>
            <a:ext cx="784189" cy="738664"/>
          </a:xfrm>
          <a:prstGeom prst="rect">
            <a:avLst/>
          </a:prstGeom>
          <a:noFill/>
        </p:spPr>
        <p:txBody>
          <a:bodyPr wrap="none" rtlCol="0">
            <a:spAutoFit/>
          </a:bodyPr>
          <a:lstStyle/>
          <a:p>
            <a:r>
              <a:rPr lang="en-LT" sz="4200">
                <a:solidFill>
                  <a:srgbClr val="000000"/>
                </a:solidFill>
              </a:rPr>
              <a:t>05</a:t>
            </a:r>
          </a:p>
        </p:txBody>
      </p:sp>
      <p:sp>
        <p:nvSpPr>
          <p:cNvPr id="21" name="Text Placeholder 28">
            <a:extLst>
              <a:ext uri="{FF2B5EF4-FFF2-40B4-BE49-F238E27FC236}">
                <a16:creationId xmlns:a16="http://schemas.microsoft.com/office/drawing/2014/main" id="{57914EF3-9298-78DE-AA52-CD148E20BB14}"/>
              </a:ext>
            </a:extLst>
          </p:cNvPr>
          <p:cNvSpPr>
            <a:spLocks noGrp="1"/>
          </p:cNvSpPr>
          <p:nvPr>
            <p:ph type="body" sz="quarter" idx="16" hasCustomPrompt="1"/>
          </p:nvPr>
        </p:nvSpPr>
        <p:spPr>
          <a:xfrm>
            <a:off x="1471025" y="7120929"/>
            <a:ext cx="3308279" cy="1539210"/>
          </a:xfrm>
        </p:spPr>
        <p:txBody>
          <a:bodyPr anchor="t">
            <a:normAutofit/>
          </a:bodyPr>
          <a:lstStyle>
            <a:lvl1pPr marL="0" indent="0">
              <a:lnSpc>
                <a:spcPct val="100000"/>
              </a:lnSpc>
              <a:buFontTx/>
              <a:buNone/>
              <a:defRPr sz="2100"/>
            </a:lvl1pPr>
            <a:lvl2pPr marL="685800" indent="0">
              <a:lnSpc>
                <a:spcPct val="100000"/>
              </a:lnSpc>
              <a:buFontTx/>
              <a:buNone/>
              <a:defRPr/>
            </a:lvl2pPr>
            <a:lvl3pPr marL="1371600" indent="0">
              <a:lnSpc>
                <a:spcPct val="100000"/>
              </a:lnSpc>
              <a:buFontTx/>
              <a:buNone/>
              <a:defRPr/>
            </a:lvl3pPr>
            <a:lvl4pPr marL="2057400" indent="0">
              <a:lnSpc>
                <a:spcPct val="100000"/>
              </a:lnSpc>
              <a:buFontTx/>
              <a:buNone/>
              <a:defRPr/>
            </a:lvl4pPr>
            <a:lvl5pPr marL="2743200" indent="0">
              <a:lnSpc>
                <a:spcPct val="100000"/>
              </a:lnSpc>
              <a:buFontTx/>
              <a:buNone/>
              <a:defRPr/>
            </a:lvl5pPr>
          </a:lstStyle>
          <a:p>
            <a:pPr lvl="0"/>
            <a:r>
              <a:rPr lang="en-GB"/>
              <a:t>Add text here</a:t>
            </a:r>
            <a:endParaRPr lang="en-LT"/>
          </a:p>
        </p:txBody>
      </p:sp>
      <p:sp>
        <p:nvSpPr>
          <p:cNvPr id="22" name="TextBox 21">
            <a:extLst>
              <a:ext uri="{FF2B5EF4-FFF2-40B4-BE49-F238E27FC236}">
                <a16:creationId xmlns:a16="http://schemas.microsoft.com/office/drawing/2014/main" id="{8720226B-1F56-9750-7B21-9B692006954C}"/>
              </a:ext>
            </a:extLst>
          </p:cNvPr>
          <p:cNvSpPr txBox="1"/>
          <p:nvPr/>
        </p:nvSpPr>
        <p:spPr>
          <a:xfrm>
            <a:off x="5492114" y="5978199"/>
            <a:ext cx="784189" cy="738664"/>
          </a:xfrm>
          <a:prstGeom prst="rect">
            <a:avLst/>
          </a:prstGeom>
          <a:noFill/>
        </p:spPr>
        <p:txBody>
          <a:bodyPr wrap="none" rtlCol="0">
            <a:spAutoFit/>
          </a:bodyPr>
          <a:lstStyle/>
          <a:p>
            <a:r>
              <a:rPr lang="en-LT" sz="4200">
                <a:solidFill>
                  <a:srgbClr val="000000"/>
                </a:solidFill>
              </a:rPr>
              <a:t>06</a:t>
            </a:r>
          </a:p>
        </p:txBody>
      </p:sp>
      <p:sp>
        <p:nvSpPr>
          <p:cNvPr id="23" name="Text Placeholder 28">
            <a:extLst>
              <a:ext uri="{FF2B5EF4-FFF2-40B4-BE49-F238E27FC236}">
                <a16:creationId xmlns:a16="http://schemas.microsoft.com/office/drawing/2014/main" id="{32290FAD-0A4E-E985-6720-32D31AD9C2C6}"/>
              </a:ext>
            </a:extLst>
          </p:cNvPr>
          <p:cNvSpPr>
            <a:spLocks noGrp="1"/>
          </p:cNvSpPr>
          <p:nvPr>
            <p:ph type="body" sz="quarter" idx="17" hasCustomPrompt="1"/>
          </p:nvPr>
        </p:nvSpPr>
        <p:spPr>
          <a:xfrm>
            <a:off x="5492114" y="7120929"/>
            <a:ext cx="3308279" cy="1539210"/>
          </a:xfrm>
        </p:spPr>
        <p:txBody>
          <a:bodyPr anchor="t">
            <a:normAutofit/>
          </a:bodyPr>
          <a:lstStyle>
            <a:lvl1pPr marL="0" indent="0">
              <a:lnSpc>
                <a:spcPct val="100000"/>
              </a:lnSpc>
              <a:buFontTx/>
              <a:buNone/>
              <a:defRPr sz="2100"/>
            </a:lvl1pPr>
            <a:lvl2pPr marL="685800" indent="0">
              <a:lnSpc>
                <a:spcPct val="100000"/>
              </a:lnSpc>
              <a:buFontTx/>
              <a:buNone/>
              <a:defRPr/>
            </a:lvl2pPr>
            <a:lvl3pPr marL="1371600" indent="0">
              <a:lnSpc>
                <a:spcPct val="100000"/>
              </a:lnSpc>
              <a:buFontTx/>
              <a:buNone/>
              <a:defRPr/>
            </a:lvl3pPr>
            <a:lvl4pPr marL="2057400" indent="0">
              <a:lnSpc>
                <a:spcPct val="100000"/>
              </a:lnSpc>
              <a:buFontTx/>
              <a:buNone/>
              <a:defRPr/>
            </a:lvl4pPr>
            <a:lvl5pPr marL="2743200" indent="0">
              <a:lnSpc>
                <a:spcPct val="100000"/>
              </a:lnSpc>
              <a:buFontTx/>
              <a:buNone/>
              <a:defRPr/>
            </a:lvl5pPr>
          </a:lstStyle>
          <a:p>
            <a:pPr lvl="0"/>
            <a:r>
              <a:rPr lang="en-GB"/>
              <a:t>Add text here</a:t>
            </a:r>
            <a:endParaRPr lang="en-LT"/>
          </a:p>
        </p:txBody>
      </p:sp>
      <p:sp>
        <p:nvSpPr>
          <p:cNvPr id="24" name="TextBox 23">
            <a:extLst>
              <a:ext uri="{FF2B5EF4-FFF2-40B4-BE49-F238E27FC236}">
                <a16:creationId xmlns:a16="http://schemas.microsoft.com/office/drawing/2014/main" id="{63EE06CA-C6E0-CDAB-7206-7966C2C91B2C}"/>
              </a:ext>
            </a:extLst>
          </p:cNvPr>
          <p:cNvSpPr txBox="1"/>
          <p:nvPr/>
        </p:nvSpPr>
        <p:spPr>
          <a:xfrm>
            <a:off x="9487645" y="5978199"/>
            <a:ext cx="784189" cy="738664"/>
          </a:xfrm>
          <a:prstGeom prst="rect">
            <a:avLst/>
          </a:prstGeom>
          <a:noFill/>
        </p:spPr>
        <p:txBody>
          <a:bodyPr wrap="none" rtlCol="0">
            <a:spAutoFit/>
          </a:bodyPr>
          <a:lstStyle/>
          <a:p>
            <a:r>
              <a:rPr lang="en-LT" sz="4200">
                <a:solidFill>
                  <a:srgbClr val="000000"/>
                </a:solidFill>
              </a:rPr>
              <a:t>07</a:t>
            </a:r>
          </a:p>
        </p:txBody>
      </p:sp>
      <p:sp>
        <p:nvSpPr>
          <p:cNvPr id="25" name="Text Placeholder 28">
            <a:extLst>
              <a:ext uri="{FF2B5EF4-FFF2-40B4-BE49-F238E27FC236}">
                <a16:creationId xmlns:a16="http://schemas.microsoft.com/office/drawing/2014/main" id="{03953ED4-1541-FB6A-9179-6BA279391ED8}"/>
              </a:ext>
            </a:extLst>
          </p:cNvPr>
          <p:cNvSpPr>
            <a:spLocks noGrp="1"/>
          </p:cNvSpPr>
          <p:nvPr>
            <p:ph type="body" sz="quarter" idx="18" hasCustomPrompt="1"/>
          </p:nvPr>
        </p:nvSpPr>
        <p:spPr>
          <a:xfrm>
            <a:off x="9487645" y="7120929"/>
            <a:ext cx="3308279" cy="1539210"/>
          </a:xfrm>
        </p:spPr>
        <p:txBody>
          <a:bodyPr anchor="t">
            <a:normAutofit/>
          </a:bodyPr>
          <a:lstStyle>
            <a:lvl1pPr marL="0" indent="0">
              <a:lnSpc>
                <a:spcPct val="100000"/>
              </a:lnSpc>
              <a:buFontTx/>
              <a:buNone/>
              <a:defRPr sz="2100"/>
            </a:lvl1pPr>
            <a:lvl2pPr marL="685800" indent="0">
              <a:lnSpc>
                <a:spcPct val="100000"/>
              </a:lnSpc>
              <a:buFontTx/>
              <a:buNone/>
              <a:defRPr/>
            </a:lvl2pPr>
            <a:lvl3pPr marL="1371600" indent="0">
              <a:lnSpc>
                <a:spcPct val="100000"/>
              </a:lnSpc>
              <a:buFontTx/>
              <a:buNone/>
              <a:defRPr/>
            </a:lvl3pPr>
            <a:lvl4pPr marL="2057400" indent="0">
              <a:lnSpc>
                <a:spcPct val="100000"/>
              </a:lnSpc>
              <a:buFontTx/>
              <a:buNone/>
              <a:defRPr/>
            </a:lvl4pPr>
            <a:lvl5pPr marL="2743200" indent="0">
              <a:lnSpc>
                <a:spcPct val="100000"/>
              </a:lnSpc>
              <a:buFontTx/>
              <a:buNone/>
              <a:defRPr/>
            </a:lvl5pPr>
          </a:lstStyle>
          <a:p>
            <a:pPr lvl="0"/>
            <a:r>
              <a:rPr lang="en-GB"/>
              <a:t>Add text here</a:t>
            </a:r>
            <a:endParaRPr lang="en-LT"/>
          </a:p>
        </p:txBody>
      </p:sp>
      <p:sp>
        <p:nvSpPr>
          <p:cNvPr id="26" name="TextBox 25">
            <a:extLst>
              <a:ext uri="{FF2B5EF4-FFF2-40B4-BE49-F238E27FC236}">
                <a16:creationId xmlns:a16="http://schemas.microsoft.com/office/drawing/2014/main" id="{F7EE518D-037E-FAA0-2253-C732F3A54069}"/>
              </a:ext>
            </a:extLst>
          </p:cNvPr>
          <p:cNvSpPr txBox="1"/>
          <p:nvPr/>
        </p:nvSpPr>
        <p:spPr>
          <a:xfrm>
            <a:off x="13483174" y="5978199"/>
            <a:ext cx="784189" cy="738664"/>
          </a:xfrm>
          <a:prstGeom prst="rect">
            <a:avLst/>
          </a:prstGeom>
          <a:noFill/>
        </p:spPr>
        <p:txBody>
          <a:bodyPr wrap="none" rtlCol="0">
            <a:spAutoFit/>
          </a:bodyPr>
          <a:lstStyle/>
          <a:p>
            <a:r>
              <a:rPr lang="en-LT" sz="4200">
                <a:solidFill>
                  <a:srgbClr val="000000"/>
                </a:solidFill>
              </a:rPr>
              <a:t>08</a:t>
            </a:r>
          </a:p>
        </p:txBody>
      </p:sp>
      <p:sp>
        <p:nvSpPr>
          <p:cNvPr id="27" name="Text Placeholder 28">
            <a:extLst>
              <a:ext uri="{FF2B5EF4-FFF2-40B4-BE49-F238E27FC236}">
                <a16:creationId xmlns:a16="http://schemas.microsoft.com/office/drawing/2014/main" id="{1CF083DF-B991-DF8C-E303-3A59D7AF1453}"/>
              </a:ext>
            </a:extLst>
          </p:cNvPr>
          <p:cNvSpPr>
            <a:spLocks noGrp="1"/>
          </p:cNvSpPr>
          <p:nvPr>
            <p:ph type="body" sz="quarter" idx="19" hasCustomPrompt="1"/>
          </p:nvPr>
        </p:nvSpPr>
        <p:spPr>
          <a:xfrm>
            <a:off x="13483174" y="7120929"/>
            <a:ext cx="3308279" cy="1539210"/>
          </a:xfrm>
        </p:spPr>
        <p:txBody>
          <a:bodyPr anchor="t">
            <a:normAutofit/>
          </a:bodyPr>
          <a:lstStyle>
            <a:lvl1pPr marL="0" indent="0">
              <a:lnSpc>
                <a:spcPct val="100000"/>
              </a:lnSpc>
              <a:buFontTx/>
              <a:buNone/>
              <a:defRPr sz="2100"/>
            </a:lvl1pPr>
            <a:lvl2pPr marL="685800" indent="0">
              <a:lnSpc>
                <a:spcPct val="100000"/>
              </a:lnSpc>
              <a:buFontTx/>
              <a:buNone/>
              <a:defRPr/>
            </a:lvl2pPr>
            <a:lvl3pPr marL="1371600" indent="0">
              <a:lnSpc>
                <a:spcPct val="100000"/>
              </a:lnSpc>
              <a:buFontTx/>
              <a:buNone/>
              <a:defRPr/>
            </a:lvl3pPr>
            <a:lvl4pPr marL="2057400" indent="0">
              <a:lnSpc>
                <a:spcPct val="100000"/>
              </a:lnSpc>
              <a:buFontTx/>
              <a:buNone/>
              <a:defRPr/>
            </a:lvl4pPr>
            <a:lvl5pPr marL="2743200" indent="0">
              <a:lnSpc>
                <a:spcPct val="100000"/>
              </a:lnSpc>
              <a:buFontTx/>
              <a:buNone/>
              <a:defRPr/>
            </a:lvl5pPr>
          </a:lstStyle>
          <a:p>
            <a:pPr lvl="0"/>
            <a:r>
              <a:rPr lang="en-GB"/>
              <a:t>Add text here</a:t>
            </a:r>
            <a:endParaRPr lang="en-LT"/>
          </a:p>
        </p:txBody>
      </p:sp>
    </p:spTree>
    <p:extLst>
      <p:ext uri="{BB962C8B-B14F-4D97-AF65-F5344CB8AC3E}">
        <p14:creationId xmlns:p14="http://schemas.microsoft.com/office/powerpoint/2010/main" val="2145498373"/>
      </p:ext>
    </p:extLst>
  </p:cSld>
  <p:clrMapOvr>
    <a:masterClrMapping/>
  </p:clrMapOvr>
  <p:hf hdr="0" ftr="0" dt="0"/>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number-6 block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C38AC0-34C5-4CA2-1D92-FD397901FC09}"/>
              </a:ext>
            </a:extLst>
          </p:cNvPr>
          <p:cNvSpPr>
            <a:spLocks noGrp="1"/>
          </p:cNvSpPr>
          <p:nvPr>
            <p:ph type="title"/>
          </p:nvPr>
        </p:nvSpPr>
        <p:spPr/>
        <p:txBody>
          <a:bodyPr/>
          <a:lstStyle/>
          <a:p>
            <a:r>
              <a:rPr lang="en-GB"/>
              <a:t>Click to edit Master title style</a:t>
            </a:r>
          </a:p>
        </p:txBody>
      </p:sp>
      <p:sp>
        <p:nvSpPr>
          <p:cNvPr id="3" name="Slide Number Placeholder 2">
            <a:extLst>
              <a:ext uri="{FF2B5EF4-FFF2-40B4-BE49-F238E27FC236}">
                <a16:creationId xmlns:a16="http://schemas.microsoft.com/office/drawing/2014/main" id="{86032B03-6E7A-4A2D-80F1-21B5FA060A92}"/>
              </a:ext>
            </a:extLst>
          </p:cNvPr>
          <p:cNvSpPr>
            <a:spLocks noGrp="1"/>
          </p:cNvSpPr>
          <p:nvPr>
            <p:ph type="sldNum" sz="quarter" idx="10"/>
          </p:nvPr>
        </p:nvSpPr>
        <p:spPr/>
        <p:txBody>
          <a:bodyPr/>
          <a:lstStyle/>
          <a:p>
            <a:fld id="{B7BD53AE-7240-4391-874D-1B91F412B7AB}" type="slidenum">
              <a:rPr lang="en-US" smtClean="0"/>
              <a:t>‹#›</a:t>
            </a:fld>
            <a:endParaRPr lang="en-US"/>
          </a:p>
        </p:txBody>
      </p:sp>
      <p:sp>
        <p:nvSpPr>
          <p:cNvPr id="4" name="Rectangle: Rounded Corners 41">
            <a:extLst>
              <a:ext uri="{FF2B5EF4-FFF2-40B4-BE49-F238E27FC236}">
                <a16:creationId xmlns:a16="http://schemas.microsoft.com/office/drawing/2014/main" id="{4EF02BA2-F04F-40B2-3202-C8F5A2C0916E}"/>
              </a:ext>
            </a:extLst>
          </p:cNvPr>
          <p:cNvSpPr/>
          <p:nvPr/>
        </p:nvSpPr>
        <p:spPr>
          <a:xfrm>
            <a:off x="1172107" y="2244405"/>
            <a:ext cx="5182088" cy="3272220"/>
          </a:xfrm>
          <a:prstGeom prst="roundRect">
            <a:avLst>
              <a:gd name="adj" fmla="val 2221"/>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p>
        </p:txBody>
      </p:sp>
      <p:sp>
        <p:nvSpPr>
          <p:cNvPr id="5" name="Rectangle: Rounded Corners 29">
            <a:extLst>
              <a:ext uri="{FF2B5EF4-FFF2-40B4-BE49-F238E27FC236}">
                <a16:creationId xmlns:a16="http://schemas.microsoft.com/office/drawing/2014/main" id="{A02B553E-D571-ECEE-27C9-323272332CFA}"/>
              </a:ext>
            </a:extLst>
          </p:cNvPr>
          <p:cNvSpPr/>
          <p:nvPr/>
        </p:nvSpPr>
        <p:spPr>
          <a:xfrm>
            <a:off x="6510359" y="2267000"/>
            <a:ext cx="5182088" cy="3272220"/>
          </a:xfrm>
          <a:prstGeom prst="roundRect">
            <a:avLst>
              <a:gd name="adj" fmla="val 2221"/>
            </a:avLst>
          </a:prstGeom>
          <a:solidFill>
            <a:srgbClr val="B2B7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920"/>
              </a:lnSpc>
            </a:pPr>
            <a:endParaRPr lang="en-US" sz="4050">
              <a:solidFill>
                <a:srgbClr val="000000"/>
              </a:solidFill>
            </a:endParaRPr>
          </a:p>
        </p:txBody>
      </p:sp>
      <p:sp>
        <p:nvSpPr>
          <p:cNvPr id="6" name="Rectangle: Rounded Corners 36">
            <a:extLst>
              <a:ext uri="{FF2B5EF4-FFF2-40B4-BE49-F238E27FC236}">
                <a16:creationId xmlns:a16="http://schemas.microsoft.com/office/drawing/2014/main" id="{05E121E3-1818-1765-7F10-1B5C0B6234B5}"/>
              </a:ext>
            </a:extLst>
          </p:cNvPr>
          <p:cNvSpPr/>
          <p:nvPr/>
        </p:nvSpPr>
        <p:spPr>
          <a:xfrm>
            <a:off x="6510359" y="5700068"/>
            <a:ext cx="5182088" cy="3272220"/>
          </a:xfrm>
          <a:prstGeom prst="roundRect">
            <a:avLst>
              <a:gd name="adj" fmla="val 2221"/>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920"/>
              </a:lnSpc>
            </a:pPr>
            <a:endParaRPr lang="en-US" sz="4050">
              <a:solidFill>
                <a:srgbClr val="000000"/>
              </a:solidFill>
            </a:endParaRPr>
          </a:p>
        </p:txBody>
      </p:sp>
      <p:sp>
        <p:nvSpPr>
          <p:cNvPr id="7" name="Rectangle: Rounded Corners 30">
            <a:extLst>
              <a:ext uri="{FF2B5EF4-FFF2-40B4-BE49-F238E27FC236}">
                <a16:creationId xmlns:a16="http://schemas.microsoft.com/office/drawing/2014/main" id="{C01C7796-C653-17D2-9BFE-4ABD8A7FC3D7}"/>
              </a:ext>
            </a:extLst>
          </p:cNvPr>
          <p:cNvSpPr/>
          <p:nvPr/>
        </p:nvSpPr>
        <p:spPr>
          <a:xfrm>
            <a:off x="11848612" y="2267000"/>
            <a:ext cx="5182088" cy="3272220"/>
          </a:xfrm>
          <a:prstGeom prst="roundRect">
            <a:avLst>
              <a:gd name="adj" fmla="val 2221"/>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920"/>
              </a:lnSpc>
            </a:pPr>
            <a:endParaRPr lang="en-US" sz="4050">
              <a:solidFill>
                <a:srgbClr val="000000"/>
              </a:solidFill>
            </a:endParaRPr>
          </a:p>
        </p:txBody>
      </p:sp>
      <p:sp>
        <p:nvSpPr>
          <p:cNvPr id="8" name="Rectangle: Rounded Corners 39">
            <a:extLst>
              <a:ext uri="{FF2B5EF4-FFF2-40B4-BE49-F238E27FC236}">
                <a16:creationId xmlns:a16="http://schemas.microsoft.com/office/drawing/2014/main" id="{451C2359-C98A-1BF8-4017-076A9E0F78A4}"/>
              </a:ext>
            </a:extLst>
          </p:cNvPr>
          <p:cNvSpPr/>
          <p:nvPr/>
        </p:nvSpPr>
        <p:spPr>
          <a:xfrm>
            <a:off x="1172107" y="5700068"/>
            <a:ext cx="5182088" cy="3272220"/>
          </a:xfrm>
          <a:prstGeom prst="roundRect">
            <a:avLst>
              <a:gd name="adj" fmla="val 2221"/>
            </a:avLst>
          </a:prstGeom>
          <a:solidFill>
            <a:srgbClr val="2EF2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920"/>
              </a:lnSpc>
            </a:pPr>
            <a:endParaRPr lang="en-US" sz="4050">
              <a:solidFill>
                <a:srgbClr val="000000"/>
              </a:solidFill>
            </a:endParaRPr>
          </a:p>
        </p:txBody>
      </p:sp>
      <p:sp>
        <p:nvSpPr>
          <p:cNvPr id="9" name="Rectangle: Rounded Corners 37">
            <a:extLst>
              <a:ext uri="{FF2B5EF4-FFF2-40B4-BE49-F238E27FC236}">
                <a16:creationId xmlns:a16="http://schemas.microsoft.com/office/drawing/2014/main" id="{23AD7C1C-5B64-BA38-9678-7CFEA9B8F98C}"/>
              </a:ext>
            </a:extLst>
          </p:cNvPr>
          <p:cNvSpPr/>
          <p:nvPr/>
        </p:nvSpPr>
        <p:spPr>
          <a:xfrm>
            <a:off x="11848612" y="5700068"/>
            <a:ext cx="5182088" cy="3272220"/>
          </a:xfrm>
          <a:prstGeom prst="roundRect">
            <a:avLst>
              <a:gd name="adj" fmla="val 2221"/>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920"/>
              </a:lnSpc>
            </a:pPr>
            <a:endParaRPr lang="en-US" sz="4050">
              <a:solidFill>
                <a:srgbClr val="000000"/>
              </a:solidFill>
            </a:endParaRPr>
          </a:p>
        </p:txBody>
      </p:sp>
      <p:sp>
        <p:nvSpPr>
          <p:cNvPr id="12" name="TextBox 11">
            <a:extLst>
              <a:ext uri="{FF2B5EF4-FFF2-40B4-BE49-F238E27FC236}">
                <a16:creationId xmlns:a16="http://schemas.microsoft.com/office/drawing/2014/main" id="{4AC78231-FD8E-04C5-F88E-EC5D65F6C8F4}"/>
              </a:ext>
            </a:extLst>
          </p:cNvPr>
          <p:cNvSpPr txBox="1"/>
          <p:nvPr/>
        </p:nvSpPr>
        <p:spPr>
          <a:xfrm>
            <a:off x="1471025" y="2476785"/>
            <a:ext cx="784189" cy="738664"/>
          </a:xfrm>
          <a:prstGeom prst="rect">
            <a:avLst/>
          </a:prstGeom>
          <a:noFill/>
        </p:spPr>
        <p:txBody>
          <a:bodyPr wrap="none" rtlCol="0">
            <a:spAutoFit/>
          </a:bodyPr>
          <a:lstStyle/>
          <a:p>
            <a:r>
              <a:rPr lang="en-LT" sz="4200">
                <a:solidFill>
                  <a:srgbClr val="000000"/>
                </a:solidFill>
              </a:rPr>
              <a:t>01</a:t>
            </a:r>
          </a:p>
        </p:txBody>
      </p:sp>
      <p:sp>
        <p:nvSpPr>
          <p:cNvPr id="13" name="Text Placeholder 28">
            <a:extLst>
              <a:ext uri="{FF2B5EF4-FFF2-40B4-BE49-F238E27FC236}">
                <a16:creationId xmlns:a16="http://schemas.microsoft.com/office/drawing/2014/main" id="{618ED7FE-5E75-306A-9A94-1A48D1CDC2C2}"/>
              </a:ext>
            </a:extLst>
          </p:cNvPr>
          <p:cNvSpPr>
            <a:spLocks noGrp="1"/>
          </p:cNvSpPr>
          <p:nvPr>
            <p:ph type="body" sz="quarter" idx="12" hasCustomPrompt="1"/>
          </p:nvPr>
        </p:nvSpPr>
        <p:spPr>
          <a:xfrm>
            <a:off x="1471025" y="3619515"/>
            <a:ext cx="4577646" cy="1539210"/>
          </a:xfrm>
        </p:spPr>
        <p:txBody>
          <a:bodyPr anchor="t">
            <a:normAutofit/>
          </a:bodyPr>
          <a:lstStyle>
            <a:lvl1pPr marL="0" indent="0">
              <a:lnSpc>
                <a:spcPct val="100000"/>
              </a:lnSpc>
              <a:buFontTx/>
              <a:buNone/>
              <a:defRPr sz="2100"/>
            </a:lvl1pPr>
            <a:lvl2pPr marL="685800" indent="0">
              <a:lnSpc>
                <a:spcPct val="100000"/>
              </a:lnSpc>
              <a:buFontTx/>
              <a:buNone/>
              <a:defRPr/>
            </a:lvl2pPr>
            <a:lvl3pPr marL="1371600" indent="0">
              <a:lnSpc>
                <a:spcPct val="100000"/>
              </a:lnSpc>
              <a:buFontTx/>
              <a:buNone/>
              <a:defRPr/>
            </a:lvl3pPr>
            <a:lvl4pPr marL="2057400" indent="0">
              <a:lnSpc>
                <a:spcPct val="100000"/>
              </a:lnSpc>
              <a:buFontTx/>
              <a:buNone/>
              <a:defRPr/>
            </a:lvl4pPr>
            <a:lvl5pPr marL="2743200" indent="0">
              <a:lnSpc>
                <a:spcPct val="100000"/>
              </a:lnSpc>
              <a:buFontTx/>
              <a:buNone/>
              <a:defRPr/>
            </a:lvl5pPr>
          </a:lstStyle>
          <a:p>
            <a:pPr lvl="0"/>
            <a:r>
              <a:rPr lang="en-GB"/>
              <a:t>Add text here</a:t>
            </a:r>
            <a:endParaRPr lang="en-LT"/>
          </a:p>
        </p:txBody>
      </p:sp>
      <p:sp>
        <p:nvSpPr>
          <p:cNvPr id="14" name="TextBox 13">
            <a:extLst>
              <a:ext uri="{FF2B5EF4-FFF2-40B4-BE49-F238E27FC236}">
                <a16:creationId xmlns:a16="http://schemas.microsoft.com/office/drawing/2014/main" id="{78CFBC19-30F0-B520-1836-9D4841D4BDCE}"/>
              </a:ext>
            </a:extLst>
          </p:cNvPr>
          <p:cNvSpPr txBox="1"/>
          <p:nvPr/>
        </p:nvSpPr>
        <p:spPr>
          <a:xfrm>
            <a:off x="6838156" y="2476785"/>
            <a:ext cx="784189" cy="738664"/>
          </a:xfrm>
          <a:prstGeom prst="rect">
            <a:avLst/>
          </a:prstGeom>
          <a:noFill/>
        </p:spPr>
        <p:txBody>
          <a:bodyPr wrap="none" rtlCol="0">
            <a:spAutoFit/>
          </a:bodyPr>
          <a:lstStyle/>
          <a:p>
            <a:r>
              <a:rPr lang="en-LT" sz="4200">
                <a:solidFill>
                  <a:srgbClr val="000000"/>
                </a:solidFill>
              </a:rPr>
              <a:t>02</a:t>
            </a:r>
          </a:p>
        </p:txBody>
      </p:sp>
      <p:sp>
        <p:nvSpPr>
          <p:cNvPr id="15" name="Text Placeholder 28">
            <a:extLst>
              <a:ext uri="{FF2B5EF4-FFF2-40B4-BE49-F238E27FC236}">
                <a16:creationId xmlns:a16="http://schemas.microsoft.com/office/drawing/2014/main" id="{7F96D671-40E2-EDCD-211A-7D808D21B9F1}"/>
              </a:ext>
            </a:extLst>
          </p:cNvPr>
          <p:cNvSpPr>
            <a:spLocks noGrp="1"/>
          </p:cNvSpPr>
          <p:nvPr>
            <p:ph type="body" sz="quarter" idx="13" hasCustomPrompt="1"/>
          </p:nvPr>
        </p:nvSpPr>
        <p:spPr>
          <a:xfrm>
            <a:off x="6838155" y="3619515"/>
            <a:ext cx="4577646" cy="1539210"/>
          </a:xfrm>
        </p:spPr>
        <p:txBody>
          <a:bodyPr anchor="t">
            <a:normAutofit/>
          </a:bodyPr>
          <a:lstStyle>
            <a:lvl1pPr marL="0" indent="0">
              <a:lnSpc>
                <a:spcPct val="100000"/>
              </a:lnSpc>
              <a:buFontTx/>
              <a:buNone/>
              <a:defRPr sz="2100"/>
            </a:lvl1pPr>
            <a:lvl2pPr marL="685800" indent="0">
              <a:lnSpc>
                <a:spcPct val="100000"/>
              </a:lnSpc>
              <a:buFontTx/>
              <a:buNone/>
              <a:defRPr/>
            </a:lvl2pPr>
            <a:lvl3pPr marL="1371600" indent="0">
              <a:lnSpc>
                <a:spcPct val="100000"/>
              </a:lnSpc>
              <a:buFontTx/>
              <a:buNone/>
              <a:defRPr/>
            </a:lvl3pPr>
            <a:lvl4pPr marL="2057400" indent="0">
              <a:lnSpc>
                <a:spcPct val="100000"/>
              </a:lnSpc>
              <a:buFontTx/>
              <a:buNone/>
              <a:defRPr/>
            </a:lvl4pPr>
            <a:lvl5pPr marL="2743200" indent="0">
              <a:lnSpc>
                <a:spcPct val="100000"/>
              </a:lnSpc>
              <a:buFontTx/>
              <a:buNone/>
              <a:defRPr/>
            </a:lvl5pPr>
          </a:lstStyle>
          <a:p>
            <a:pPr lvl="0"/>
            <a:r>
              <a:rPr lang="en-GB"/>
              <a:t>Add text here</a:t>
            </a:r>
            <a:endParaRPr lang="en-LT"/>
          </a:p>
        </p:txBody>
      </p:sp>
      <p:sp>
        <p:nvSpPr>
          <p:cNvPr id="16" name="TextBox 15">
            <a:extLst>
              <a:ext uri="{FF2B5EF4-FFF2-40B4-BE49-F238E27FC236}">
                <a16:creationId xmlns:a16="http://schemas.microsoft.com/office/drawing/2014/main" id="{46F47091-3120-5602-180E-08859D2D5DA5}"/>
              </a:ext>
            </a:extLst>
          </p:cNvPr>
          <p:cNvSpPr txBox="1"/>
          <p:nvPr/>
        </p:nvSpPr>
        <p:spPr>
          <a:xfrm>
            <a:off x="12179729" y="2476785"/>
            <a:ext cx="784189" cy="738664"/>
          </a:xfrm>
          <a:prstGeom prst="rect">
            <a:avLst/>
          </a:prstGeom>
          <a:noFill/>
        </p:spPr>
        <p:txBody>
          <a:bodyPr wrap="none" rtlCol="0">
            <a:spAutoFit/>
          </a:bodyPr>
          <a:lstStyle/>
          <a:p>
            <a:r>
              <a:rPr lang="en-LT" sz="4200">
                <a:solidFill>
                  <a:srgbClr val="000000"/>
                </a:solidFill>
              </a:rPr>
              <a:t>03</a:t>
            </a:r>
          </a:p>
        </p:txBody>
      </p:sp>
      <p:sp>
        <p:nvSpPr>
          <p:cNvPr id="17" name="Text Placeholder 28">
            <a:extLst>
              <a:ext uri="{FF2B5EF4-FFF2-40B4-BE49-F238E27FC236}">
                <a16:creationId xmlns:a16="http://schemas.microsoft.com/office/drawing/2014/main" id="{6420A0DE-2AFA-D08E-BC3E-42B761E6A362}"/>
              </a:ext>
            </a:extLst>
          </p:cNvPr>
          <p:cNvSpPr>
            <a:spLocks noGrp="1"/>
          </p:cNvSpPr>
          <p:nvPr>
            <p:ph type="body" sz="quarter" idx="14" hasCustomPrompt="1"/>
          </p:nvPr>
        </p:nvSpPr>
        <p:spPr>
          <a:xfrm>
            <a:off x="12179729" y="3619515"/>
            <a:ext cx="4577646" cy="1539210"/>
          </a:xfrm>
        </p:spPr>
        <p:txBody>
          <a:bodyPr anchor="t">
            <a:normAutofit/>
          </a:bodyPr>
          <a:lstStyle>
            <a:lvl1pPr marL="0" indent="0">
              <a:lnSpc>
                <a:spcPct val="100000"/>
              </a:lnSpc>
              <a:buFontTx/>
              <a:buNone/>
              <a:defRPr sz="2100"/>
            </a:lvl1pPr>
            <a:lvl2pPr marL="685800" indent="0">
              <a:lnSpc>
                <a:spcPct val="100000"/>
              </a:lnSpc>
              <a:buFontTx/>
              <a:buNone/>
              <a:defRPr/>
            </a:lvl2pPr>
            <a:lvl3pPr marL="1371600" indent="0">
              <a:lnSpc>
                <a:spcPct val="100000"/>
              </a:lnSpc>
              <a:buFontTx/>
              <a:buNone/>
              <a:defRPr/>
            </a:lvl3pPr>
            <a:lvl4pPr marL="2057400" indent="0">
              <a:lnSpc>
                <a:spcPct val="100000"/>
              </a:lnSpc>
              <a:buFontTx/>
              <a:buNone/>
              <a:defRPr/>
            </a:lvl4pPr>
            <a:lvl5pPr marL="2743200" indent="0">
              <a:lnSpc>
                <a:spcPct val="100000"/>
              </a:lnSpc>
              <a:buFontTx/>
              <a:buNone/>
              <a:defRPr/>
            </a:lvl5pPr>
          </a:lstStyle>
          <a:p>
            <a:pPr lvl="0"/>
            <a:r>
              <a:rPr lang="en-GB"/>
              <a:t>Add text here</a:t>
            </a:r>
            <a:endParaRPr lang="en-LT"/>
          </a:p>
        </p:txBody>
      </p:sp>
      <p:sp>
        <p:nvSpPr>
          <p:cNvPr id="20" name="TextBox 19">
            <a:extLst>
              <a:ext uri="{FF2B5EF4-FFF2-40B4-BE49-F238E27FC236}">
                <a16:creationId xmlns:a16="http://schemas.microsoft.com/office/drawing/2014/main" id="{5231544C-0954-1E7A-F924-D83B3BD21268}"/>
              </a:ext>
            </a:extLst>
          </p:cNvPr>
          <p:cNvSpPr txBox="1"/>
          <p:nvPr/>
        </p:nvSpPr>
        <p:spPr>
          <a:xfrm>
            <a:off x="1471025" y="5978199"/>
            <a:ext cx="784189" cy="738664"/>
          </a:xfrm>
          <a:prstGeom prst="rect">
            <a:avLst/>
          </a:prstGeom>
          <a:noFill/>
        </p:spPr>
        <p:txBody>
          <a:bodyPr wrap="none" rtlCol="0">
            <a:spAutoFit/>
          </a:bodyPr>
          <a:lstStyle/>
          <a:p>
            <a:r>
              <a:rPr lang="en-LT" sz="4200">
                <a:solidFill>
                  <a:srgbClr val="000000"/>
                </a:solidFill>
              </a:rPr>
              <a:t>04</a:t>
            </a:r>
          </a:p>
        </p:txBody>
      </p:sp>
      <p:sp>
        <p:nvSpPr>
          <p:cNvPr id="21" name="Text Placeholder 28">
            <a:extLst>
              <a:ext uri="{FF2B5EF4-FFF2-40B4-BE49-F238E27FC236}">
                <a16:creationId xmlns:a16="http://schemas.microsoft.com/office/drawing/2014/main" id="{57914EF3-9298-78DE-AA52-CD148E20BB14}"/>
              </a:ext>
            </a:extLst>
          </p:cNvPr>
          <p:cNvSpPr>
            <a:spLocks noGrp="1"/>
          </p:cNvSpPr>
          <p:nvPr>
            <p:ph type="body" sz="quarter" idx="16" hasCustomPrompt="1"/>
          </p:nvPr>
        </p:nvSpPr>
        <p:spPr>
          <a:xfrm>
            <a:off x="1471025" y="7120929"/>
            <a:ext cx="4577646" cy="1539210"/>
          </a:xfrm>
        </p:spPr>
        <p:txBody>
          <a:bodyPr anchor="t">
            <a:normAutofit/>
          </a:bodyPr>
          <a:lstStyle>
            <a:lvl1pPr marL="0" indent="0">
              <a:lnSpc>
                <a:spcPct val="100000"/>
              </a:lnSpc>
              <a:buFontTx/>
              <a:buNone/>
              <a:defRPr sz="2100"/>
            </a:lvl1pPr>
            <a:lvl2pPr marL="685800" indent="0">
              <a:lnSpc>
                <a:spcPct val="100000"/>
              </a:lnSpc>
              <a:buFontTx/>
              <a:buNone/>
              <a:defRPr/>
            </a:lvl2pPr>
            <a:lvl3pPr marL="1371600" indent="0">
              <a:lnSpc>
                <a:spcPct val="100000"/>
              </a:lnSpc>
              <a:buFontTx/>
              <a:buNone/>
              <a:defRPr/>
            </a:lvl3pPr>
            <a:lvl4pPr marL="2057400" indent="0">
              <a:lnSpc>
                <a:spcPct val="100000"/>
              </a:lnSpc>
              <a:buFontTx/>
              <a:buNone/>
              <a:defRPr/>
            </a:lvl4pPr>
            <a:lvl5pPr marL="2743200" indent="0">
              <a:lnSpc>
                <a:spcPct val="100000"/>
              </a:lnSpc>
              <a:buFontTx/>
              <a:buNone/>
              <a:defRPr/>
            </a:lvl5pPr>
          </a:lstStyle>
          <a:p>
            <a:pPr lvl="0"/>
            <a:r>
              <a:rPr lang="en-GB"/>
              <a:t>Add text here</a:t>
            </a:r>
            <a:endParaRPr lang="en-LT"/>
          </a:p>
        </p:txBody>
      </p:sp>
      <p:sp>
        <p:nvSpPr>
          <p:cNvPr id="22" name="TextBox 21">
            <a:extLst>
              <a:ext uri="{FF2B5EF4-FFF2-40B4-BE49-F238E27FC236}">
                <a16:creationId xmlns:a16="http://schemas.microsoft.com/office/drawing/2014/main" id="{8720226B-1F56-9750-7B21-9B692006954C}"/>
              </a:ext>
            </a:extLst>
          </p:cNvPr>
          <p:cNvSpPr txBox="1"/>
          <p:nvPr/>
        </p:nvSpPr>
        <p:spPr>
          <a:xfrm>
            <a:off x="6838156" y="5978199"/>
            <a:ext cx="784189" cy="738664"/>
          </a:xfrm>
          <a:prstGeom prst="rect">
            <a:avLst/>
          </a:prstGeom>
          <a:noFill/>
        </p:spPr>
        <p:txBody>
          <a:bodyPr wrap="none" rtlCol="0">
            <a:spAutoFit/>
          </a:bodyPr>
          <a:lstStyle/>
          <a:p>
            <a:r>
              <a:rPr lang="en-LT" sz="4200">
                <a:solidFill>
                  <a:srgbClr val="000000"/>
                </a:solidFill>
              </a:rPr>
              <a:t>05</a:t>
            </a:r>
          </a:p>
        </p:txBody>
      </p:sp>
      <p:sp>
        <p:nvSpPr>
          <p:cNvPr id="23" name="Text Placeholder 28">
            <a:extLst>
              <a:ext uri="{FF2B5EF4-FFF2-40B4-BE49-F238E27FC236}">
                <a16:creationId xmlns:a16="http://schemas.microsoft.com/office/drawing/2014/main" id="{32290FAD-0A4E-E985-6720-32D31AD9C2C6}"/>
              </a:ext>
            </a:extLst>
          </p:cNvPr>
          <p:cNvSpPr>
            <a:spLocks noGrp="1"/>
          </p:cNvSpPr>
          <p:nvPr>
            <p:ph type="body" sz="quarter" idx="17" hasCustomPrompt="1"/>
          </p:nvPr>
        </p:nvSpPr>
        <p:spPr>
          <a:xfrm>
            <a:off x="6838155" y="7120929"/>
            <a:ext cx="4577646" cy="1539210"/>
          </a:xfrm>
        </p:spPr>
        <p:txBody>
          <a:bodyPr anchor="t">
            <a:normAutofit/>
          </a:bodyPr>
          <a:lstStyle>
            <a:lvl1pPr marL="0" indent="0">
              <a:lnSpc>
                <a:spcPct val="100000"/>
              </a:lnSpc>
              <a:buFontTx/>
              <a:buNone/>
              <a:defRPr sz="2100"/>
            </a:lvl1pPr>
            <a:lvl2pPr marL="685800" indent="0">
              <a:lnSpc>
                <a:spcPct val="100000"/>
              </a:lnSpc>
              <a:buFontTx/>
              <a:buNone/>
              <a:defRPr/>
            </a:lvl2pPr>
            <a:lvl3pPr marL="1371600" indent="0">
              <a:lnSpc>
                <a:spcPct val="100000"/>
              </a:lnSpc>
              <a:buFontTx/>
              <a:buNone/>
              <a:defRPr/>
            </a:lvl3pPr>
            <a:lvl4pPr marL="2057400" indent="0">
              <a:lnSpc>
                <a:spcPct val="100000"/>
              </a:lnSpc>
              <a:buFontTx/>
              <a:buNone/>
              <a:defRPr/>
            </a:lvl4pPr>
            <a:lvl5pPr marL="2743200" indent="0">
              <a:lnSpc>
                <a:spcPct val="100000"/>
              </a:lnSpc>
              <a:buFontTx/>
              <a:buNone/>
              <a:defRPr/>
            </a:lvl5pPr>
          </a:lstStyle>
          <a:p>
            <a:pPr lvl="0"/>
            <a:r>
              <a:rPr lang="en-GB"/>
              <a:t>Add text here</a:t>
            </a:r>
            <a:endParaRPr lang="en-LT"/>
          </a:p>
        </p:txBody>
      </p:sp>
      <p:sp>
        <p:nvSpPr>
          <p:cNvPr id="24" name="TextBox 23">
            <a:extLst>
              <a:ext uri="{FF2B5EF4-FFF2-40B4-BE49-F238E27FC236}">
                <a16:creationId xmlns:a16="http://schemas.microsoft.com/office/drawing/2014/main" id="{63EE06CA-C6E0-CDAB-7206-7966C2C91B2C}"/>
              </a:ext>
            </a:extLst>
          </p:cNvPr>
          <p:cNvSpPr txBox="1"/>
          <p:nvPr/>
        </p:nvSpPr>
        <p:spPr>
          <a:xfrm>
            <a:off x="12179729" y="5978199"/>
            <a:ext cx="784189" cy="738664"/>
          </a:xfrm>
          <a:prstGeom prst="rect">
            <a:avLst/>
          </a:prstGeom>
          <a:noFill/>
        </p:spPr>
        <p:txBody>
          <a:bodyPr wrap="none" rtlCol="0">
            <a:spAutoFit/>
          </a:bodyPr>
          <a:lstStyle/>
          <a:p>
            <a:r>
              <a:rPr lang="en-LT" sz="4200">
                <a:solidFill>
                  <a:srgbClr val="000000"/>
                </a:solidFill>
              </a:rPr>
              <a:t>06</a:t>
            </a:r>
          </a:p>
        </p:txBody>
      </p:sp>
      <p:sp>
        <p:nvSpPr>
          <p:cNvPr id="25" name="Text Placeholder 28">
            <a:extLst>
              <a:ext uri="{FF2B5EF4-FFF2-40B4-BE49-F238E27FC236}">
                <a16:creationId xmlns:a16="http://schemas.microsoft.com/office/drawing/2014/main" id="{03953ED4-1541-FB6A-9179-6BA279391ED8}"/>
              </a:ext>
            </a:extLst>
          </p:cNvPr>
          <p:cNvSpPr>
            <a:spLocks noGrp="1"/>
          </p:cNvSpPr>
          <p:nvPr>
            <p:ph type="body" sz="quarter" idx="18" hasCustomPrompt="1"/>
          </p:nvPr>
        </p:nvSpPr>
        <p:spPr>
          <a:xfrm>
            <a:off x="12179729" y="7120929"/>
            <a:ext cx="4577646" cy="1539210"/>
          </a:xfrm>
        </p:spPr>
        <p:txBody>
          <a:bodyPr anchor="t">
            <a:normAutofit/>
          </a:bodyPr>
          <a:lstStyle>
            <a:lvl1pPr marL="0" indent="0">
              <a:lnSpc>
                <a:spcPct val="100000"/>
              </a:lnSpc>
              <a:buFontTx/>
              <a:buNone/>
              <a:defRPr sz="2100"/>
            </a:lvl1pPr>
            <a:lvl2pPr marL="685800" indent="0">
              <a:lnSpc>
                <a:spcPct val="100000"/>
              </a:lnSpc>
              <a:buFontTx/>
              <a:buNone/>
              <a:defRPr/>
            </a:lvl2pPr>
            <a:lvl3pPr marL="1371600" indent="0">
              <a:lnSpc>
                <a:spcPct val="100000"/>
              </a:lnSpc>
              <a:buFontTx/>
              <a:buNone/>
              <a:defRPr/>
            </a:lvl3pPr>
            <a:lvl4pPr marL="2057400" indent="0">
              <a:lnSpc>
                <a:spcPct val="100000"/>
              </a:lnSpc>
              <a:buFontTx/>
              <a:buNone/>
              <a:defRPr/>
            </a:lvl4pPr>
            <a:lvl5pPr marL="2743200" indent="0">
              <a:lnSpc>
                <a:spcPct val="100000"/>
              </a:lnSpc>
              <a:buFontTx/>
              <a:buNone/>
              <a:defRPr/>
            </a:lvl5pPr>
          </a:lstStyle>
          <a:p>
            <a:pPr lvl="0"/>
            <a:r>
              <a:rPr lang="en-GB"/>
              <a:t>Add text here</a:t>
            </a:r>
            <a:endParaRPr lang="en-LT"/>
          </a:p>
        </p:txBody>
      </p:sp>
    </p:spTree>
    <p:extLst>
      <p:ext uri="{BB962C8B-B14F-4D97-AF65-F5344CB8AC3E}">
        <p14:creationId xmlns:p14="http://schemas.microsoft.com/office/powerpoint/2010/main" val="2233628676"/>
      </p:ext>
    </p:extLst>
  </p:cSld>
  <p:clrMapOvr>
    <a:masterClrMapping/>
  </p:clrMapOvr>
  <p:hf hdr="0" ftr="0" dt="0"/>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number-4 block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C38AC0-34C5-4CA2-1D92-FD397901FC09}"/>
              </a:ext>
            </a:extLst>
          </p:cNvPr>
          <p:cNvSpPr>
            <a:spLocks noGrp="1"/>
          </p:cNvSpPr>
          <p:nvPr>
            <p:ph type="title"/>
          </p:nvPr>
        </p:nvSpPr>
        <p:spPr/>
        <p:txBody>
          <a:bodyPr/>
          <a:lstStyle/>
          <a:p>
            <a:r>
              <a:rPr lang="en-GB"/>
              <a:t>Click to edit Master title style</a:t>
            </a:r>
          </a:p>
        </p:txBody>
      </p:sp>
      <p:sp>
        <p:nvSpPr>
          <p:cNvPr id="3" name="Slide Number Placeholder 2">
            <a:extLst>
              <a:ext uri="{FF2B5EF4-FFF2-40B4-BE49-F238E27FC236}">
                <a16:creationId xmlns:a16="http://schemas.microsoft.com/office/drawing/2014/main" id="{86032B03-6E7A-4A2D-80F1-21B5FA060A92}"/>
              </a:ext>
            </a:extLst>
          </p:cNvPr>
          <p:cNvSpPr>
            <a:spLocks noGrp="1"/>
          </p:cNvSpPr>
          <p:nvPr>
            <p:ph type="sldNum" sz="quarter" idx="10"/>
          </p:nvPr>
        </p:nvSpPr>
        <p:spPr/>
        <p:txBody>
          <a:bodyPr/>
          <a:lstStyle/>
          <a:p>
            <a:fld id="{B7BD53AE-7240-4391-874D-1B91F412B7AB}" type="slidenum">
              <a:rPr lang="en-US" smtClean="0"/>
              <a:t>‹#›</a:t>
            </a:fld>
            <a:endParaRPr lang="en-US"/>
          </a:p>
        </p:txBody>
      </p:sp>
      <p:sp>
        <p:nvSpPr>
          <p:cNvPr id="4" name="Rectangle: Rounded Corners 41">
            <a:extLst>
              <a:ext uri="{FF2B5EF4-FFF2-40B4-BE49-F238E27FC236}">
                <a16:creationId xmlns:a16="http://schemas.microsoft.com/office/drawing/2014/main" id="{4EF02BA2-F04F-40B2-3202-C8F5A2C0916E}"/>
              </a:ext>
            </a:extLst>
          </p:cNvPr>
          <p:cNvSpPr/>
          <p:nvPr/>
        </p:nvSpPr>
        <p:spPr>
          <a:xfrm>
            <a:off x="1172107" y="2244405"/>
            <a:ext cx="7811594" cy="3272220"/>
          </a:xfrm>
          <a:prstGeom prst="roundRect">
            <a:avLst>
              <a:gd name="adj" fmla="val 2221"/>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p>
        </p:txBody>
      </p:sp>
      <p:sp>
        <p:nvSpPr>
          <p:cNvPr id="5" name="Rectangle: Rounded Corners 29">
            <a:extLst>
              <a:ext uri="{FF2B5EF4-FFF2-40B4-BE49-F238E27FC236}">
                <a16:creationId xmlns:a16="http://schemas.microsoft.com/office/drawing/2014/main" id="{A02B553E-D571-ECEE-27C9-323272332CFA}"/>
              </a:ext>
            </a:extLst>
          </p:cNvPr>
          <p:cNvSpPr/>
          <p:nvPr/>
        </p:nvSpPr>
        <p:spPr>
          <a:xfrm>
            <a:off x="9219107" y="2267000"/>
            <a:ext cx="7811594" cy="3272220"/>
          </a:xfrm>
          <a:prstGeom prst="roundRect">
            <a:avLst>
              <a:gd name="adj" fmla="val 2221"/>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920"/>
              </a:lnSpc>
            </a:pPr>
            <a:endParaRPr lang="en-US" sz="4050">
              <a:solidFill>
                <a:srgbClr val="000000"/>
              </a:solidFill>
            </a:endParaRPr>
          </a:p>
        </p:txBody>
      </p:sp>
      <p:sp>
        <p:nvSpPr>
          <p:cNvPr id="6" name="Rectangle: Rounded Corners 36">
            <a:extLst>
              <a:ext uri="{FF2B5EF4-FFF2-40B4-BE49-F238E27FC236}">
                <a16:creationId xmlns:a16="http://schemas.microsoft.com/office/drawing/2014/main" id="{05E121E3-1818-1765-7F10-1B5C0B6234B5}"/>
              </a:ext>
            </a:extLst>
          </p:cNvPr>
          <p:cNvSpPr/>
          <p:nvPr/>
        </p:nvSpPr>
        <p:spPr>
          <a:xfrm>
            <a:off x="9219107" y="5700068"/>
            <a:ext cx="7811594" cy="3272220"/>
          </a:xfrm>
          <a:prstGeom prst="roundRect">
            <a:avLst>
              <a:gd name="adj" fmla="val 2221"/>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920"/>
              </a:lnSpc>
            </a:pPr>
            <a:endParaRPr lang="en-US" sz="4050">
              <a:solidFill>
                <a:srgbClr val="000000"/>
              </a:solidFill>
            </a:endParaRPr>
          </a:p>
        </p:txBody>
      </p:sp>
      <p:sp>
        <p:nvSpPr>
          <p:cNvPr id="8" name="Rectangle: Rounded Corners 39">
            <a:extLst>
              <a:ext uri="{FF2B5EF4-FFF2-40B4-BE49-F238E27FC236}">
                <a16:creationId xmlns:a16="http://schemas.microsoft.com/office/drawing/2014/main" id="{451C2359-C98A-1BF8-4017-076A9E0F78A4}"/>
              </a:ext>
            </a:extLst>
          </p:cNvPr>
          <p:cNvSpPr/>
          <p:nvPr/>
        </p:nvSpPr>
        <p:spPr>
          <a:xfrm>
            <a:off x="1172107" y="5700068"/>
            <a:ext cx="7811594" cy="3272220"/>
          </a:xfrm>
          <a:prstGeom prst="roundRect">
            <a:avLst>
              <a:gd name="adj" fmla="val 2221"/>
            </a:avLst>
          </a:prstGeom>
          <a:solidFill>
            <a:srgbClr val="B2B7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920"/>
              </a:lnSpc>
            </a:pPr>
            <a:endParaRPr lang="en-US" sz="4050">
              <a:solidFill>
                <a:srgbClr val="000000"/>
              </a:solidFill>
            </a:endParaRPr>
          </a:p>
        </p:txBody>
      </p:sp>
      <p:sp>
        <p:nvSpPr>
          <p:cNvPr id="12" name="TextBox 11">
            <a:extLst>
              <a:ext uri="{FF2B5EF4-FFF2-40B4-BE49-F238E27FC236}">
                <a16:creationId xmlns:a16="http://schemas.microsoft.com/office/drawing/2014/main" id="{4AC78231-FD8E-04C5-F88E-EC5D65F6C8F4}"/>
              </a:ext>
            </a:extLst>
          </p:cNvPr>
          <p:cNvSpPr txBox="1"/>
          <p:nvPr/>
        </p:nvSpPr>
        <p:spPr>
          <a:xfrm>
            <a:off x="1471025" y="2476785"/>
            <a:ext cx="784189" cy="738664"/>
          </a:xfrm>
          <a:prstGeom prst="rect">
            <a:avLst/>
          </a:prstGeom>
          <a:noFill/>
        </p:spPr>
        <p:txBody>
          <a:bodyPr wrap="none" rtlCol="0">
            <a:spAutoFit/>
          </a:bodyPr>
          <a:lstStyle/>
          <a:p>
            <a:r>
              <a:rPr lang="en-LT" sz="4200">
                <a:solidFill>
                  <a:srgbClr val="000000"/>
                </a:solidFill>
              </a:rPr>
              <a:t>01</a:t>
            </a:r>
          </a:p>
        </p:txBody>
      </p:sp>
      <p:sp>
        <p:nvSpPr>
          <p:cNvPr id="13" name="Text Placeholder 28">
            <a:extLst>
              <a:ext uri="{FF2B5EF4-FFF2-40B4-BE49-F238E27FC236}">
                <a16:creationId xmlns:a16="http://schemas.microsoft.com/office/drawing/2014/main" id="{618ED7FE-5E75-306A-9A94-1A48D1CDC2C2}"/>
              </a:ext>
            </a:extLst>
          </p:cNvPr>
          <p:cNvSpPr>
            <a:spLocks noGrp="1"/>
          </p:cNvSpPr>
          <p:nvPr>
            <p:ph type="body" sz="quarter" idx="12" hasCustomPrompt="1"/>
          </p:nvPr>
        </p:nvSpPr>
        <p:spPr>
          <a:xfrm>
            <a:off x="1471025" y="3619515"/>
            <a:ext cx="7048230" cy="1539210"/>
          </a:xfrm>
        </p:spPr>
        <p:txBody>
          <a:bodyPr anchor="t">
            <a:normAutofit/>
          </a:bodyPr>
          <a:lstStyle>
            <a:lvl1pPr marL="0" indent="0">
              <a:lnSpc>
                <a:spcPct val="100000"/>
              </a:lnSpc>
              <a:buFontTx/>
              <a:buNone/>
              <a:defRPr sz="2100"/>
            </a:lvl1pPr>
            <a:lvl2pPr marL="685800" indent="0">
              <a:lnSpc>
                <a:spcPct val="100000"/>
              </a:lnSpc>
              <a:buFontTx/>
              <a:buNone/>
              <a:defRPr/>
            </a:lvl2pPr>
            <a:lvl3pPr marL="1371600" indent="0">
              <a:lnSpc>
                <a:spcPct val="100000"/>
              </a:lnSpc>
              <a:buFontTx/>
              <a:buNone/>
              <a:defRPr/>
            </a:lvl3pPr>
            <a:lvl4pPr marL="2057400" indent="0">
              <a:lnSpc>
                <a:spcPct val="100000"/>
              </a:lnSpc>
              <a:buFontTx/>
              <a:buNone/>
              <a:defRPr/>
            </a:lvl4pPr>
            <a:lvl5pPr marL="2743200" indent="0">
              <a:lnSpc>
                <a:spcPct val="100000"/>
              </a:lnSpc>
              <a:buFontTx/>
              <a:buNone/>
              <a:defRPr/>
            </a:lvl5pPr>
          </a:lstStyle>
          <a:p>
            <a:pPr lvl="0"/>
            <a:r>
              <a:rPr lang="en-GB"/>
              <a:t>Add text here</a:t>
            </a:r>
            <a:endParaRPr lang="en-LT"/>
          </a:p>
        </p:txBody>
      </p:sp>
      <p:sp>
        <p:nvSpPr>
          <p:cNvPr id="14" name="TextBox 13">
            <a:extLst>
              <a:ext uri="{FF2B5EF4-FFF2-40B4-BE49-F238E27FC236}">
                <a16:creationId xmlns:a16="http://schemas.microsoft.com/office/drawing/2014/main" id="{78CFBC19-30F0-B520-1836-9D4841D4BDCE}"/>
              </a:ext>
            </a:extLst>
          </p:cNvPr>
          <p:cNvSpPr txBox="1"/>
          <p:nvPr/>
        </p:nvSpPr>
        <p:spPr>
          <a:xfrm>
            <a:off x="9615433" y="2476785"/>
            <a:ext cx="784189" cy="738664"/>
          </a:xfrm>
          <a:prstGeom prst="rect">
            <a:avLst/>
          </a:prstGeom>
          <a:noFill/>
        </p:spPr>
        <p:txBody>
          <a:bodyPr wrap="none" rtlCol="0">
            <a:spAutoFit/>
          </a:bodyPr>
          <a:lstStyle/>
          <a:p>
            <a:r>
              <a:rPr lang="en-LT" sz="4200">
                <a:solidFill>
                  <a:srgbClr val="000000"/>
                </a:solidFill>
              </a:rPr>
              <a:t>02</a:t>
            </a:r>
          </a:p>
        </p:txBody>
      </p:sp>
      <p:sp>
        <p:nvSpPr>
          <p:cNvPr id="15" name="Text Placeholder 28">
            <a:extLst>
              <a:ext uri="{FF2B5EF4-FFF2-40B4-BE49-F238E27FC236}">
                <a16:creationId xmlns:a16="http://schemas.microsoft.com/office/drawing/2014/main" id="{7F96D671-40E2-EDCD-211A-7D808D21B9F1}"/>
              </a:ext>
            </a:extLst>
          </p:cNvPr>
          <p:cNvSpPr>
            <a:spLocks noGrp="1"/>
          </p:cNvSpPr>
          <p:nvPr>
            <p:ph type="body" sz="quarter" idx="13" hasCustomPrompt="1"/>
          </p:nvPr>
        </p:nvSpPr>
        <p:spPr>
          <a:xfrm>
            <a:off x="9615432" y="3619515"/>
            <a:ext cx="7048230" cy="1539210"/>
          </a:xfrm>
        </p:spPr>
        <p:txBody>
          <a:bodyPr anchor="t">
            <a:normAutofit/>
          </a:bodyPr>
          <a:lstStyle>
            <a:lvl1pPr marL="0" indent="0">
              <a:lnSpc>
                <a:spcPct val="100000"/>
              </a:lnSpc>
              <a:buFontTx/>
              <a:buNone/>
              <a:defRPr sz="2100"/>
            </a:lvl1pPr>
            <a:lvl2pPr marL="685800" indent="0">
              <a:lnSpc>
                <a:spcPct val="100000"/>
              </a:lnSpc>
              <a:buFontTx/>
              <a:buNone/>
              <a:defRPr/>
            </a:lvl2pPr>
            <a:lvl3pPr marL="1371600" indent="0">
              <a:lnSpc>
                <a:spcPct val="100000"/>
              </a:lnSpc>
              <a:buFontTx/>
              <a:buNone/>
              <a:defRPr/>
            </a:lvl3pPr>
            <a:lvl4pPr marL="2057400" indent="0">
              <a:lnSpc>
                <a:spcPct val="100000"/>
              </a:lnSpc>
              <a:buFontTx/>
              <a:buNone/>
              <a:defRPr/>
            </a:lvl4pPr>
            <a:lvl5pPr marL="2743200" indent="0">
              <a:lnSpc>
                <a:spcPct val="100000"/>
              </a:lnSpc>
              <a:buFontTx/>
              <a:buNone/>
              <a:defRPr/>
            </a:lvl5pPr>
          </a:lstStyle>
          <a:p>
            <a:pPr lvl="0"/>
            <a:r>
              <a:rPr lang="en-GB"/>
              <a:t>Add text here</a:t>
            </a:r>
            <a:endParaRPr lang="en-LT"/>
          </a:p>
        </p:txBody>
      </p:sp>
      <p:sp>
        <p:nvSpPr>
          <p:cNvPr id="20" name="TextBox 19">
            <a:extLst>
              <a:ext uri="{FF2B5EF4-FFF2-40B4-BE49-F238E27FC236}">
                <a16:creationId xmlns:a16="http://schemas.microsoft.com/office/drawing/2014/main" id="{5231544C-0954-1E7A-F924-D83B3BD21268}"/>
              </a:ext>
            </a:extLst>
          </p:cNvPr>
          <p:cNvSpPr txBox="1"/>
          <p:nvPr/>
        </p:nvSpPr>
        <p:spPr>
          <a:xfrm>
            <a:off x="1471025" y="5978199"/>
            <a:ext cx="784189" cy="738664"/>
          </a:xfrm>
          <a:prstGeom prst="rect">
            <a:avLst/>
          </a:prstGeom>
          <a:noFill/>
        </p:spPr>
        <p:txBody>
          <a:bodyPr wrap="none" rtlCol="0">
            <a:spAutoFit/>
          </a:bodyPr>
          <a:lstStyle/>
          <a:p>
            <a:r>
              <a:rPr lang="en-LT" sz="4200">
                <a:solidFill>
                  <a:srgbClr val="000000"/>
                </a:solidFill>
              </a:rPr>
              <a:t>04</a:t>
            </a:r>
          </a:p>
        </p:txBody>
      </p:sp>
      <p:sp>
        <p:nvSpPr>
          <p:cNvPr id="21" name="Text Placeholder 28">
            <a:extLst>
              <a:ext uri="{FF2B5EF4-FFF2-40B4-BE49-F238E27FC236}">
                <a16:creationId xmlns:a16="http://schemas.microsoft.com/office/drawing/2014/main" id="{57914EF3-9298-78DE-AA52-CD148E20BB14}"/>
              </a:ext>
            </a:extLst>
          </p:cNvPr>
          <p:cNvSpPr>
            <a:spLocks noGrp="1"/>
          </p:cNvSpPr>
          <p:nvPr>
            <p:ph type="body" sz="quarter" idx="16" hasCustomPrompt="1"/>
          </p:nvPr>
        </p:nvSpPr>
        <p:spPr>
          <a:xfrm>
            <a:off x="1471025" y="7120929"/>
            <a:ext cx="7048230" cy="1539210"/>
          </a:xfrm>
        </p:spPr>
        <p:txBody>
          <a:bodyPr anchor="t">
            <a:normAutofit/>
          </a:bodyPr>
          <a:lstStyle>
            <a:lvl1pPr marL="0" indent="0">
              <a:lnSpc>
                <a:spcPct val="100000"/>
              </a:lnSpc>
              <a:buFontTx/>
              <a:buNone/>
              <a:defRPr sz="2100"/>
            </a:lvl1pPr>
            <a:lvl2pPr marL="685800" indent="0">
              <a:lnSpc>
                <a:spcPct val="100000"/>
              </a:lnSpc>
              <a:buFontTx/>
              <a:buNone/>
              <a:defRPr/>
            </a:lvl2pPr>
            <a:lvl3pPr marL="1371600" indent="0">
              <a:lnSpc>
                <a:spcPct val="100000"/>
              </a:lnSpc>
              <a:buFontTx/>
              <a:buNone/>
              <a:defRPr/>
            </a:lvl3pPr>
            <a:lvl4pPr marL="2057400" indent="0">
              <a:lnSpc>
                <a:spcPct val="100000"/>
              </a:lnSpc>
              <a:buFontTx/>
              <a:buNone/>
              <a:defRPr/>
            </a:lvl4pPr>
            <a:lvl5pPr marL="2743200" indent="0">
              <a:lnSpc>
                <a:spcPct val="100000"/>
              </a:lnSpc>
              <a:buFontTx/>
              <a:buNone/>
              <a:defRPr/>
            </a:lvl5pPr>
          </a:lstStyle>
          <a:p>
            <a:pPr lvl="0"/>
            <a:r>
              <a:rPr lang="en-GB"/>
              <a:t>Add text here</a:t>
            </a:r>
            <a:endParaRPr lang="en-LT"/>
          </a:p>
        </p:txBody>
      </p:sp>
      <p:sp>
        <p:nvSpPr>
          <p:cNvPr id="22" name="TextBox 21">
            <a:extLst>
              <a:ext uri="{FF2B5EF4-FFF2-40B4-BE49-F238E27FC236}">
                <a16:creationId xmlns:a16="http://schemas.microsoft.com/office/drawing/2014/main" id="{8720226B-1F56-9750-7B21-9B692006954C}"/>
              </a:ext>
            </a:extLst>
          </p:cNvPr>
          <p:cNvSpPr txBox="1"/>
          <p:nvPr/>
        </p:nvSpPr>
        <p:spPr>
          <a:xfrm>
            <a:off x="9615433" y="5978199"/>
            <a:ext cx="784189" cy="738664"/>
          </a:xfrm>
          <a:prstGeom prst="rect">
            <a:avLst/>
          </a:prstGeom>
          <a:noFill/>
        </p:spPr>
        <p:txBody>
          <a:bodyPr wrap="none" rtlCol="0">
            <a:spAutoFit/>
          </a:bodyPr>
          <a:lstStyle/>
          <a:p>
            <a:r>
              <a:rPr lang="en-LT" sz="4200">
                <a:solidFill>
                  <a:srgbClr val="000000"/>
                </a:solidFill>
              </a:rPr>
              <a:t>05</a:t>
            </a:r>
          </a:p>
        </p:txBody>
      </p:sp>
      <p:sp>
        <p:nvSpPr>
          <p:cNvPr id="23" name="Text Placeholder 28">
            <a:extLst>
              <a:ext uri="{FF2B5EF4-FFF2-40B4-BE49-F238E27FC236}">
                <a16:creationId xmlns:a16="http://schemas.microsoft.com/office/drawing/2014/main" id="{32290FAD-0A4E-E985-6720-32D31AD9C2C6}"/>
              </a:ext>
            </a:extLst>
          </p:cNvPr>
          <p:cNvSpPr>
            <a:spLocks noGrp="1"/>
          </p:cNvSpPr>
          <p:nvPr>
            <p:ph type="body" sz="quarter" idx="17" hasCustomPrompt="1"/>
          </p:nvPr>
        </p:nvSpPr>
        <p:spPr>
          <a:xfrm>
            <a:off x="9615432" y="7120929"/>
            <a:ext cx="7048230" cy="1539210"/>
          </a:xfrm>
        </p:spPr>
        <p:txBody>
          <a:bodyPr anchor="t">
            <a:normAutofit/>
          </a:bodyPr>
          <a:lstStyle>
            <a:lvl1pPr marL="0" indent="0">
              <a:lnSpc>
                <a:spcPct val="100000"/>
              </a:lnSpc>
              <a:buFontTx/>
              <a:buNone/>
              <a:defRPr sz="2100"/>
            </a:lvl1pPr>
            <a:lvl2pPr marL="685800" indent="0">
              <a:lnSpc>
                <a:spcPct val="100000"/>
              </a:lnSpc>
              <a:buFontTx/>
              <a:buNone/>
              <a:defRPr/>
            </a:lvl2pPr>
            <a:lvl3pPr marL="1371600" indent="0">
              <a:lnSpc>
                <a:spcPct val="100000"/>
              </a:lnSpc>
              <a:buFontTx/>
              <a:buNone/>
              <a:defRPr/>
            </a:lvl3pPr>
            <a:lvl4pPr marL="2057400" indent="0">
              <a:lnSpc>
                <a:spcPct val="100000"/>
              </a:lnSpc>
              <a:buFontTx/>
              <a:buNone/>
              <a:defRPr/>
            </a:lvl4pPr>
            <a:lvl5pPr marL="2743200" indent="0">
              <a:lnSpc>
                <a:spcPct val="100000"/>
              </a:lnSpc>
              <a:buFontTx/>
              <a:buNone/>
              <a:defRPr/>
            </a:lvl5pPr>
          </a:lstStyle>
          <a:p>
            <a:pPr lvl="0"/>
            <a:r>
              <a:rPr lang="en-GB"/>
              <a:t>Add text here</a:t>
            </a:r>
            <a:endParaRPr lang="en-LT"/>
          </a:p>
        </p:txBody>
      </p:sp>
    </p:spTree>
    <p:extLst>
      <p:ext uri="{BB962C8B-B14F-4D97-AF65-F5344CB8AC3E}">
        <p14:creationId xmlns:p14="http://schemas.microsoft.com/office/powerpoint/2010/main" val="2211461581"/>
      </p:ext>
    </p:extLst>
  </p:cSld>
  <p:clrMapOvr>
    <a:masterClrMapping/>
  </p:clrMapOvr>
  <p:hf hdr="0" ftr="0" dt="0"/>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title_8 block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C38AC0-34C5-4CA2-1D92-FD397901FC09}"/>
              </a:ext>
            </a:extLst>
          </p:cNvPr>
          <p:cNvSpPr>
            <a:spLocks noGrp="1"/>
          </p:cNvSpPr>
          <p:nvPr>
            <p:ph type="title"/>
          </p:nvPr>
        </p:nvSpPr>
        <p:spPr/>
        <p:txBody>
          <a:bodyPr/>
          <a:lstStyle/>
          <a:p>
            <a:r>
              <a:rPr lang="en-GB"/>
              <a:t>Click to edit Master title style</a:t>
            </a:r>
          </a:p>
        </p:txBody>
      </p:sp>
      <p:sp>
        <p:nvSpPr>
          <p:cNvPr id="3" name="Slide Number Placeholder 2">
            <a:extLst>
              <a:ext uri="{FF2B5EF4-FFF2-40B4-BE49-F238E27FC236}">
                <a16:creationId xmlns:a16="http://schemas.microsoft.com/office/drawing/2014/main" id="{86032B03-6E7A-4A2D-80F1-21B5FA060A92}"/>
              </a:ext>
            </a:extLst>
          </p:cNvPr>
          <p:cNvSpPr>
            <a:spLocks noGrp="1"/>
          </p:cNvSpPr>
          <p:nvPr>
            <p:ph type="sldNum" sz="quarter" idx="10"/>
          </p:nvPr>
        </p:nvSpPr>
        <p:spPr/>
        <p:txBody>
          <a:bodyPr/>
          <a:lstStyle/>
          <a:p>
            <a:fld id="{B7BD53AE-7240-4391-874D-1B91F412B7AB}" type="slidenum">
              <a:rPr lang="en-US" smtClean="0"/>
              <a:t>‹#›</a:t>
            </a:fld>
            <a:endParaRPr lang="en-US"/>
          </a:p>
        </p:txBody>
      </p:sp>
      <p:sp>
        <p:nvSpPr>
          <p:cNvPr id="4" name="Rectangle: Rounded Corners 41">
            <a:extLst>
              <a:ext uri="{FF2B5EF4-FFF2-40B4-BE49-F238E27FC236}">
                <a16:creationId xmlns:a16="http://schemas.microsoft.com/office/drawing/2014/main" id="{4EF02BA2-F04F-40B2-3202-C8F5A2C0916E}"/>
              </a:ext>
            </a:extLst>
          </p:cNvPr>
          <p:cNvSpPr/>
          <p:nvPr/>
        </p:nvSpPr>
        <p:spPr>
          <a:xfrm>
            <a:off x="1172108" y="2244405"/>
            <a:ext cx="3895224" cy="3272220"/>
          </a:xfrm>
          <a:prstGeom prst="roundRect">
            <a:avLst>
              <a:gd name="adj" fmla="val 2221"/>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p>
        </p:txBody>
      </p:sp>
      <p:sp>
        <p:nvSpPr>
          <p:cNvPr id="5" name="Rectangle: Rounded Corners 29">
            <a:extLst>
              <a:ext uri="{FF2B5EF4-FFF2-40B4-BE49-F238E27FC236}">
                <a16:creationId xmlns:a16="http://schemas.microsoft.com/office/drawing/2014/main" id="{A02B553E-D571-ECEE-27C9-323272332CFA}"/>
              </a:ext>
            </a:extLst>
          </p:cNvPr>
          <p:cNvSpPr/>
          <p:nvPr/>
        </p:nvSpPr>
        <p:spPr>
          <a:xfrm>
            <a:off x="5184717" y="2267000"/>
            <a:ext cx="3895224" cy="3272220"/>
          </a:xfrm>
          <a:prstGeom prst="roundRect">
            <a:avLst>
              <a:gd name="adj" fmla="val 2221"/>
            </a:avLst>
          </a:prstGeom>
          <a:solidFill>
            <a:srgbClr val="B2B7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920"/>
              </a:lnSpc>
            </a:pPr>
            <a:endParaRPr lang="en-US" sz="4050">
              <a:solidFill>
                <a:srgbClr val="000000"/>
              </a:solidFill>
            </a:endParaRPr>
          </a:p>
        </p:txBody>
      </p:sp>
      <p:sp>
        <p:nvSpPr>
          <p:cNvPr id="6" name="Rectangle: Rounded Corners 36">
            <a:extLst>
              <a:ext uri="{FF2B5EF4-FFF2-40B4-BE49-F238E27FC236}">
                <a16:creationId xmlns:a16="http://schemas.microsoft.com/office/drawing/2014/main" id="{05E121E3-1818-1765-7F10-1B5C0B6234B5}"/>
              </a:ext>
            </a:extLst>
          </p:cNvPr>
          <p:cNvSpPr/>
          <p:nvPr/>
        </p:nvSpPr>
        <p:spPr>
          <a:xfrm>
            <a:off x="5184717" y="5700068"/>
            <a:ext cx="3895224" cy="3272220"/>
          </a:xfrm>
          <a:prstGeom prst="roundRect">
            <a:avLst>
              <a:gd name="adj" fmla="val 2221"/>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920"/>
              </a:lnSpc>
            </a:pPr>
            <a:endParaRPr lang="en-US" sz="4050">
              <a:solidFill>
                <a:srgbClr val="000000"/>
              </a:solidFill>
            </a:endParaRPr>
          </a:p>
        </p:txBody>
      </p:sp>
      <p:sp>
        <p:nvSpPr>
          <p:cNvPr id="7" name="Rectangle: Rounded Corners 30">
            <a:extLst>
              <a:ext uri="{FF2B5EF4-FFF2-40B4-BE49-F238E27FC236}">
                <a16:creationId xmlns:a16="http://schemas.microsoft.com/office/drawing/2014/main" id="{C01C7796-C653-17D2-9BFE-4ABD8A7FC3D7}"/>
              </a:ext>
            </a:extLst>
          </p:cNvPr>
          <p:cNvSpPr/>
          <p:nvPr/>
        </p:nvSpPr>
        <p:spPr>
          <a:xfrm>
            <a:off x="9197327" y="2267000"/>
            <a:ext cx="3895224" cy="3272220"/>
          </a:xfrm>
          <a:prstGeom prst="roundRect">
            <a:avLst>
              <a:gd name="adj" fmla="val 2221"/>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920"/>
              </a:lnSpc>
            </a:pPr>
            <a:endParaRPr lang="en-US" sz="4050">
              <a:solidFill>
                <a:srgbClr val="000000"/>
              </a:solidFill>
            </a:endParaRPr>
          </a:p>
        </p:txBody>
      </p:sp>
      <p:sp>
        <p:nvSpPr>
          <p:cNvPr id="8" name="Rectangle: Rounded Corners 39">
            <a:extLst>
              <a:ext uri="{FF2B5EF4-FFF2-40B4-BE49-F238E27FC236}">
                <a16:creationId xmlns:a16="http://schemas.microsoft.com/office/drawing/2014/main" id="{451C2359-C98A-1BF8-4017-076A9E0F78A4}"/>
              </a:ext>
            </a:extLst>
          </p:cNvPr>
          <p:cNvSpPr/>
          <p:nvPr/>
        </p:nvSpPr>
        <p:spPr>
          <a:xfrm>
            <a:off x="1172108" y="5700068"/>
            <a:ext cx="3895224" cy="3272220"/>
          </a:xfrm>
          <a:prstGeom prst="roundRect">
            <a:avLst>
              <a:gd name="adj" fmla="val 2221"/>
            </a:avLst>
          </a:prstGeom>
          <a:solidFill>
            <a:srgbClr val="2EF2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920"/>
              </a:lnSpc>
            </a:pPr>
            <a:endParaRPr lang="en-US" sz="4050">
              <a:solidFill>
                <a:srgbClr val="000000"/>
              </a:solidFill>
            </a:endParaRPr>
          </a:p>
        </p:txBody>
      </p:sp>
      <p:sp>
        <p:nvSpPr>
          <p:cNvPr id="9" name="Rectangle: Rounded Corners 37">
            <a:extLst>
              <a:ext uri="{FF2B5EF4-FFF2-40B4-BE49-F238E27FC236}">
                <a16:creationId xmlns:a16="http://schemas.microsoft.com/office/drawing/2014/main" id="{23AD7C1C-5B64-BA38-9678-7CFEA9B8F98C}"/>
              </a:ext>
            </a:extLst>
          </p:cNvPr>
          <p:cNvSpPr/>
          <p:nvPr/>
        </p:nvSpPr>
        <p:spPr>
          <a:xfrm>
            <a:off x="9197327" y="5700068"/>
            <a:ext cx="3895224" cy="3272220"/>
          </a:xfrm>
          <a:prstGeom prst="roundRect">
            <a:avLst>
              <a:gd name="adj" fmla="val 2221"/>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920"/>
              </a:lnSpc>
            </a:pPr>
            <a:endParaRPr lang="en-US" sz="4050">
              <a:solidFill>
                <a:srgbClr val="000000"/>
              </a:solidFill>
            </a:endParaRPr>
          </a:p>
        </p:txBody>
      </p:sp>
      <p:sp>
        <p:nvSpPr>
          <p:cNvPr id="10" name="Rectangle: Rounded Corners 38">
            <a:extLst>
              <a:ext uri="{FF2B5EF4-FFF2-40B4-BE49-F238E27FC236}">
                <a16:creationId xmlns:a16="http://schemas.microsoft.com/office/drawing/2014/main" id="{C0C41CC9-1927-7BC4-5B1E-4AA8AE7F5847}"/>
              </a:ext>
            </a:extLst>
          </p:cNvPr>
          <p:cNvSpPr/>
          <p:nvPr/>
        </p:nvSpPr>
        <p:spPr>
          <a:xfrm>
            <a:off x="13209935" y="5700068"/>
            <a:ext cx="3895224" cy="3272220"/>
          </a:xfrm>
          <a:prstGeom prst="roundRect">
            <a:avLst>
              <a:gd name="adj" fmla="val 2221"/>
            </a:avLst>
          </a:prstGeom>
          <a:solidFill>
            <a:srgbClr val="B2B7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920"/>
              </a:lnSpc>
            </a:pPr>
            <a:endParaRPr lang="en-US" sz="4050">
              <a:solidFill>
                <a:srgbClr val="000000"/>
              </a:solidFill>
            </a:endParaRPr>
          </a:p>
        </p:txBody>
      </p:sp>
      <p:sp>
        <p:nvSpPr>
          <p:cNvPr id="11" name="Rectangle: Rounded Corners 31">
            <a:extLst>
              <a:ext uri="{FF2B5EF4-FFF2-40B4-BE49-F238E27FC236}">
                <a16:creationId xmlns:a16="http://schemas.microsoft.com/office/drawing/2014/main" id="{85D1C6AC-4B27-915E-93D4-EE7AB6783E78}"/>
              </a:ext>
            </a:extLst>
          </p:cNvPr>
          <p:cNvSpPr/>
          <p:nvPr/>
        </p:nvSpPr>
        <p:spPr>
          <a:xfrm>
            <a:off x="13209935" y="2267000"/>
            <a:ext cx="3895224" cy="3272220"/>
          </a:xfrm>
          <a:prstGeom prst="roundRect">
            <a:avLst>
              <a:gd name="adj" fmla="val 2221"/>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920"/>
              </a:lnSpc>
            </a:pPr>
            <a:endParaRPr lang="en-US" sz="4050">
              <a:solidFill>
                <a:srgbClr val="000000"/>
              </a:solidFill>
            </a:endParaRPr>
          </a:p>
        </p:txBody>
      </p:sp>
      <p:sp>
        <p:nvSpPr>
          <p:cNvPr id="13" name="Text Placeholder 28">
            <a:extLst>
              <a:ext uri="{FF2B5EF4-FFF2-40B4-BE49-F238E27FC236}">
                <a16:creationId xmlns:a16="http://schemas.microsoft.com/office/drawing/2014/main" id="{618ED7FE-5E75-306A-9A94-1A48D1CDC2C2}"/>
              </a:ext>
            </a:extLst>
          </p:cNvPr>
          <p:cNvSpPr>
            <a:spLocks noGrp="1"/>
          </p:cNvSpPr>
          <p:nvPr>
            <p:ph type="body" sz="quarter" idx="12" hasCustomPrompt="1"/>
          </p:nvPr>
        </p:nvSpPr>
        <p:spPr>
          <a:xfrm>
            <a:off x="1471025" y="3424740"/>
            <a:ext cx="3308279" cy="1733985"/>
          </a:xfrm>
        </p:spPr>
        <p:txBody>
          <a:bodyPr anchor="t">
            <a:normAutofit/>
          </a:bodyPr>
          <a:lstStyle>
            <a:lvl1pPr marL="0" indent="0">
              <a:lnSpc>
                <a:spcPct val="100000"/>
              </a:lnSpc>
              <a:buFontTx/>
              <a:buNone/>
              <a:defRPr sz="2100"/>
            </a:lvl1pPr>
            <a:lvl2pPr marL="685800" indent="0">
              <a:lnSpc>
                <a:spcPct val="100000"/>
              </a:lnSpc>
              <a:buFontTx/>
              <a:buNone/>
              <a:defRPr/>
            </a:lvl2pPr>
            <a:lvl3pPr marL="1371600" indent="0">
              <a:lnSpc>
                <a:spcPct val="100000"/>
              </a:lnSpc>
              <a:buFontTx/>
              <a:buNone/>
              <a:defRPr/>
            </a:lvl3pPr>
            <a:lvl4pPr marL="2057400" indent="0">
              <a:lnSpc>
                <a:spcPct val="100000"/>
              </a:lnSpc>
              <a:buFontTx/>
              <a:buNone/>
              <a:defRPr/>
            </a:lvl4pPr>
            <a:lvl5pPr marL="2743200" indent="0">
              <a:lnSpc>
                <a:spcPct val="100000"/>
              </a:lnSpc>
              <a:buFontTx/>
              <a:buNone/>
              <a:defRPr/>
            </a:lvl5pPr>
          </a:lstStyle>
          <a:p>
            <a:pPr lvl="0"/>
            <a:r>
              <a:rPr lang="en-GB"/>
              <a:t>Add text here</a:t>
            </a:r>
            <a:endParaRPr lang="en-LT"/>
          </a:p>
        </p:txBody>
      </p:sp>
      <p:sp>
        <p:nvSpPr>
          <p:cNvPr id="15" name="Text Placeholder 28">
            <a:extLst>
              <a:ext uri="{FF2B5EF4-FFF2-40B4-BE49-F238E27FC236}">
                <a16:creationId xmlns:a16="http://schemas.microsoft.com/office/drawing/2014/main" id="{7F96D671-40E2-EDCD-211A-7D808D21B9F1}"/>
              </a:ext>
            </a:extLst>
          </p:cNvPr>
          <p:cNvSpPr>
            <a:spLocks noGrp="1"/>
          </p:cNvSpPr>
          <p:nvPr>
            <p:ph type="body" sz="quarter" idx="13" hasCustomPrompt="1"/>
          </p:nvPr>
        </p:nvSpPr>
        <p:spPr>
          <a:xfrm>
            <a:off x="5492114" y="3424740"/>
            <a:ext cx="3308279" cy="1733985"/>
          </a:xfrm>
        </p:spPr>
        <p:txBody>
          <a:bodyPr anchor="t">
            <a:normAutofit/>
          </a:bodyPr>
          <a:lstStyle>
            <a:lvl1pPr marL="0" indent="0">
              <a:lnSpc>
                <a:spcPct val="100000"/>
              </a:lnSpc>
              <a:buFontTx/>
              <a:buNone/>
              <a:defRPr sz="2100"/>
            </a:lvl1pPr>
            <a:lvl2pPr marL="685800" indent="0">
              <a:lnSpc>
                <a:spcPct val="100000"/>
              </a:lnSpc>
              <a:buFontTx/>
              <a:buNone/>
              <a:defRPr/>
            </a:lvl2pPr>
            <a:lvl3pPr marL="1371600" indent="0">
              <a:lnSpc>
                <a:spcPct val="100000"/>
              </a:lnSpc>
              <a:buFontTx/>
              <a:buNone/>
              <a:defRPr/>
            </a:lvl3pPr>
            <a:lvl4pPr marL="2057400" indent="0">
              <a:lnSpc>
                <a:spcPct val="100000"/>
              </a:lnSpc>
              <a:buFontTx/>
              <a:buNone/>
              <a:defRPr/>
            </a:lvl4pPr>
            <a:lvl5pPr marL="2743200" indent="0">
              <a:lnSpc>
                <a:spcPct val="100000"/>
              </a:lnSpc>
              <a:buFontTx/>
              <a:buNone/>
              <a:defRPr/>
            </a:lvl5pPr>
          </a:lstStyle>
          <a:p>
            <a:pPr lvl="0"/>
            <a:r>
              <a:rPr lang="en-GB"/>
              <a:t>Add text here</a:t>
            </a:r>
            <a:endParaRPr lang="en-LT"/>
          </a:p>
        </p:txBody>
      </p:sp>
      <p:sp>
        <p:nvSpPr>
          <p:cNvPr id="17" name="Text Placeholder 28">
            <a:extLst>
              <a:ext uri="{FF2B5EF4-FFF2-40B4-BE49-F238E27FC236}">
                <a16:creationId xmlns:a16="http://schemas.microsoft.com/office/drawing/2014/main" id="{6420A0DE-2AFA-D08E-BC3E-42B761E6A362}"/>
              </a:ext>
            </a:extLst>
          </p:cNvPr>
          <p:cNvSpPr>
            <a:spLocks noGrp="1"/>
          </p:cNvSpPr>
          <p:nvPr>
            <p:ph type="body" sz="quarter" idx="14" hasCustomPrompt="1"/>
          </p:nvPr>
        </p:nvSpPr>
        <p:spPr>
          <a:xfrm>
            <a:off x="9487645" y="3424740"/>
            <a:ext cx="3308279" cy="1733985"/>
          </a:xfrm>
        </p:spPr>
        <p:txBody>
          <a:bodyPr anchor="t">
            <a:normAutofit/>
          </a:bodyPr>
          <a:lstStyle>
            <a:lvl1pPr marL="0" indent="0">
              <a:lnSpc>
                <a:spcPct val="100000"/>
              </a:lnSpc>
              <a:buFontTx/>
              <a:buNone/>
              <a:defRPr sz="2100"/>
            </a:lvl1pPr>
            <a:lvl2pPr marL="685800" indent="0">
              <a:lnSpc>
                <a:spcPct val="100000"/>
              </a:lnSpc>
              <a:buFontTx/>
              <a:buNone/>
              <a:defRPr/>
            </a:lvl2pPr>
            <a:lvl3pPr marL="1371600" indent="0">
              <a:lnSpc>
                <a:spcPct val="100000"/>
              </a:lnSpc>
              <a:buFontTx/>
              <a:buNone/>
              <a:defRPr/>
            </a:lvl3pPr>
            <a:lvl4pPr marL="2057400" indent="0">
              <a:lnSpc>
                <a:spcPct val="100000"/>
              </a:lnSpc>
              <a:buFontTx/>
              <a:buNone/>
              <a:defRPr/>
            </a:lvl4pPr>
            <a:lvl5pPr marL="2743200" indent="0">
              <a:lnSpc>
                <a:spcPct val="100000"/>
              </a:lnSpc>
              <a:buFontTx/>
              <a:buNone/>
              <a:defRPr/>
            </a:lvl5pPr>
          </a:lstStyle>
          <a:p>
            <a:pPr lvl="0"/>
            <a:r>
              <a:rPr lang="en-GB"/>
              <a:t>Add text here</a:t>
            </a:r>
            <a:endParaRPr lang="en-LT"/>
          </a:p>
        </p:txBody>
      </p:sp>
      <p:sp>
        <p:nvSpPr>
          <p:cNvPr id="19" name="Text Placeholder 28">
            <a:extLst>
              <a:ext uri="{FF2B5EF4-FFF2-40B4-BE49-F238E27FC236}">
                <a16:creationId xmlns:a16="http://schemas.microsoft.com/office/drawing/2014/main" id="{AD6D88B6-1F71-AAED-03B4-E85451E74DF9}"/>
              </a:ext>
            </a:extLst>
          </p:cNvPr>
          <p:cNvSpPr>
            <a:spLocks noGrp="1"/>
          </p:cNvSpPr>
          <p:nvPr>
            <p:ph type="body" sz="quarter" idx="15" hasCustomPrompt="1"/>
          </p:nvPr>
        </p:nvSpPr>
        <p:spPr>
          <a:xfrm>
            <a:off x="13483174" y="3424740"/>
            <a:ext cx="3308279" cy="1733985"/>
          </a:xfrm>
        </p:spPr>
        <p:txBody>
          <a:bodyPr anchor="t">
            <a:normAutofit/>
          </a:bodyPr>
          <a:lstStyle>
            <a:lvl1pPr marL="0" indent="0">
              <a:lnSpc>
                <a:spcPct val="100000"/>
              </a:lnSpc>
              <a:buFontTx/>
              <a:buNone/>
              <a:defRPr sz="2100"/>
            </a:lvl1pPr>
            <a:lvl2pPr marL="685800" indent="0">
              <a:lnSpc>
                <a:spcPct val="100000"/>
              </a:lnSpc>
              <a:buFontTx/>
              <a:buNone/>
              <a:defRPr/>
            </a:lvl2pPr>
            <a:lvl3pPr marL="1371600" indent="0">
              <a:lnSpc>
                <a:spcPct val="100000"/>
              </a:lnSpc>
              <a:buFontTx/>
              <a:buNone/>
              <a:defRPr/>
            </a:lvl3pPr>
            <a:lvl4pPr marL="2057400" indent="0">
              <a:lnSpc>
                <a:spcPct val="100000"/>
              </a:lnSpc>
              <a:buFontTx/>
              <a:buNone/>
              <a:defRPr/>
            </a:lvl4pPr>
            <a:lvl5pPr marL="2743200" indent="0">
              <a:lnSpc>
                <a:spcPct val="100000"/>
              </a:lnSpc>
              <a:buFontTx/>
              <a:buNone/>
              <a:defRPr/>
            </a:lvl5pPr>
          </a:lstStyle>
          <a:p>
            <a:pPr lvl="0"/>
            <a:r>
              <a:rPr lang="en-GB"/>
              <a:t>Add text here</a:t>
            </a:r>
            <a:endParaRPr lang="en-LT"/>
          </a:p>
        </p:txBody>
      </p:sp>
      <p:sp>
        <p:nvSpPr>
          <p:cNvPr id="21" name="Text Placeholder 28">
            <a:extLst>
              <a:ext uri="{FF2B5EF4-FFF2-40B4-BE49-F238E27FC236}">
                <a16:creationId xmlns:a16="http://schemas.microsoft.com/office/drawing/2014/main" id="{57914EF3-9298-78DE-AA52-CD148E20BB14}"/>
              </a:ext>
            </a:extLst>
          </p:cNvPr>
          <p:cNvSpPr>
            <a:spLocks noGrp="1"/>
          </p:cNvSpPr>
          <p:nvPr>
            <p:ph type="body" sz="quarter" idx="16" hasCustomPrompt="1"/>
          </p:nvPr>
        </p:nvSpPr>
        <p:spPr>
          <a:xfrm>
            <a:off x="1471025" y="6926154"/>
            <a:ext cx="3308279" cy="1733985"/>
          </a:xfrm>
        </p:spPr>
        <p:txBody>
          <a:bodyPr anchor="t">
            <a:normAutofit/>
          </a:bodyPr>
          <a:lstStyle>
            <a:lvl1pPr marL="0" indent="0">
              <a:lnSpc>
                <a:spcPct val="100000"/>
              </a:lnSpc>
              <a:buFontTx/>
              <a:buNone/>
              <a:defRPr sz="2100"/>
            </a:lvl1pPr>
            <a:lvl2pPr marL="685800" indent="0">
              <a:lnSpc>
                <a:spcPct val="100000"/>
              </a:lnSpc>
              <a:buFontTx/>
              <a:buNone/>
              <a:defRPr/>
            </a:lvl2pPr>
            <a:lvl3pPr marL="1371600" indent="0">
              <a:lnSpc>
                <a:spcPct val="100000"/>
              </a:lnSpc>
              <a:buFontTx/>
              <a:buNone/>
              <a:defRPr/>
            </a:lvl3pPr>
            <a:lvl4pPr marL="2057400" indent="0">
              <a:lnSpc>
                <a:spcPct val="100000"/>
              </a:lnSpc>
              <a:buFontTx/>
              <a:buNone/>
              <a:defRPr/>
            </a:lvl4pPr>
            <a:lvl5pPr marL="2743200" indent="0">
              <a:lnSpc>
                <a:spcPct val="100000"/>
              </a:lnSpc>
              <a:buFontTx/>
              <a:buNone/>
              <a:defRPr/>
            </a:lvl5pPr>
          </a:lstStyle>
          <a:p>
            <a:pPr lvl="0"/>
            <a:r>
              <a:rPr lang="en-GB"/>
              <a:t>Add text here</a:t>
            </a:r>
            <a:endParaRPr lang="en-LT"/>
          </a:p>
        </p:txBody>
      </p:sp>
      <p:sp>
        <p:nvSpPr>
          <p:cNvPr id="23" name="Text Placeholder 28">
            <a:extLst>
              <a:ext uri="{FF2B5EF4-FFF2-40B4-BE49-F238E27FC236}">
                <a16:creationId xmlns:a16="http://schemas.microsoft.com/office/drawing/2014/main" id="{32290FAD-0A4E-E985-6720-32D31AD9C2C6}"/>
              </a:ext>
            </a:extLst>
          </p:cNvPr>
          <p:cNvSpPr>
            <a:spLocks noGrp="1"/>
          </p:cNvSpPr>
          <p:nvPr>
            <p:ph type="body" sz="quarter" idx="17" hasCustomPrompt="1"/>
          </p:nvPr>
        </p:nvSpPr>
        <p:spPr>
          <a:xfrm>
            <a:off x="5492114" y="6926154"/>
            <a:ext cx="3308279" cy="1733985"/>
          </a:xfrm>
        </p:spPr>
        <p:txBody>
          <a:bodyPr anchor="t">
            <a:normAutofit/>
          </a:bodyPr>
          <a:lstStyle>
            <a:lvl1pPr marL="0" indent="0">
              <a:lnSpc>
                <a:spcPct val="100000"/>
              </a:lnSpc>
              <a:buFontTx/>
              <a:buNone/>
              <a:defRPr sz="2100"/>
            </a:lvl1pPr>
            <a:lvl2pPr marL="685800" indent="0">
              <a:lnSpc>
                <a:spcPct val="100000"/>
              </a:lnSpc>
              <a:buFontTx/>
              <a:buNone/>
              <a:defRPr/>
            </a:lvl2pPr>
            <a:lvl3pPr marL="1371600" indent="0">
              <a:lnSpc>
                <a:spcPct val="100000"/>
              </a:lnSpc>
              <a:buFontTx/>
              <a:buNone/>
              <a:defRPr/>
            </a:lvl3pPr>
            <a:lvl4pPr marL="2057400" indent="0">
              <a:lnSpc>
                <a:spcPct val="100000"/>
              </a:lnSpc>
              <a:buFontTx/>
              <a:buNone/>
              <a:defRPr/>
            </a:lvl4pPr>
            <a:lvl5pPr marL="2743200" indent="0">
              <a:lnSpc>
                <a:spcPct val="100000"/>
              </a:lnSpc>
              <a:buFontTx/>
              <a:buNone/>
              <a:defRPr/>
            </a:lvl5pPr>
          </a:lstStyle>
          <a:p>
            <a:pPr lvl="0"/>
            <a:r>
              <a:rPr lang="en-GB"/>
              <a:t>Add text here</a:t>
            </a:r>
            <a:endParaRPr lang="en-LT"/>
          </a:p>
        </p:txBody>
      </p:sp>
      <p:sp>
        <p:nvSpPr>
          <p:cNvPr id="25" name="Text Placeholder 28">
            <a:extLst>
              <a:ext uri="{FF2B5EF4-FFF2-40B4-BE49-F238E27FC236}">
                <a16:creationId xmlns:a16="http://schemas.microsoft.com/office/drawing/2014/main" id="{03953ED4-1541-FB6A-9179-6BA279391ED8}"/>
              </a:ext>
            </a:extLst>
          </p:cNvPr>
          <p:cNvSpPr>
            <a:spLocks noGrp="1"/>
          </p:cNvSpPr>
          <p:nvPr>
            <p:ph type="body" sz="quarter" idx="18" hasCustomPrompt="1"/>
          </p:nvPr>
        </p:nvSpPr>
        <p:spPr>
          <a:xfrm>
            <a:off x="9487645" y="6926154"/>
            <a:ext cx="3308279" cy="1733985"/>
          </a:xfrm>
        </p:spPr>
        <p:txBody>
          <a:bodyPr anchor="t">
            <a:normAutofit/>
          </a:bodyPr>
          <a:lstStyle>
            <a:lvl1pPr marL="0" indent="0">
              <a:lnSpc>
                <a:spcPct val="100000"/>
              </a:lnSpc>
              <a:buFontTx/>
              <a:buNone/>
              <a:defRPr sz="2100"/>
            </a:lvl1pPr>
            <a:lvl2pPr marL="685800" indent="0">
              <a:lnSpc>
                <a:spcPct val="100000"/>
              </a:lnSpc>
              <a:buFontTx/>
              <a:buNone/>
              <a:defRPr/>
            </a:lvl2pPr>
            <a:lvl3pPr marL="1371600" indent="0">
              <a:lnSpc>
                <a:spcPct val="100000"/>
              </a:lnSpc>
              <a:buFontTx/>
              <a:buNone/>
              <a:defRPr/>
            </a:lvl3pPr>
            <a:lvl4pPr marL="2057400" indent="0">
              <a:lnSpc>
                <a:spcPct val="100000"/>
              </a:lnSpc>
              <a:buFontTx/>
              <a:buNone/>
              <a:defRPr/>
            </a:lvl4pPr>
            <a:lvl5pPr marL="2743200" indent="0">
              <a:lnSpc>
                <a:spcPct val="100000"/>
              </a:lnSpc>
              <a:buFontTx/>
              <a:buNone/>
              <a:defRPr/>
            </a:lvl5pPr>
          </a:lstStyle>
          <a:p>
            <a:pPr lvl="0"/>
            <a:r>
              <a:rPr lang="en-GB"/>
              <a:t>Add text here</a:t>
            </a:r>
            <a:endParaRPr lang="en-LT"/>
          </a:p>
        </p:txBody>
      </p:sp>
      <p:sp>
        <p:nvSpPr>
          <p:cNvPr id="27" name="Text Placeholder 28">
            <a:extLst>
              <a:ext uri="{FF2B5EF4-FFF2-40B4-BE49-F238E27FC236}">
                <a16:creationId xmlns:a16="http://schemas.microsoft.com/office/drawing/2014/main" id="{1CF083DF-B991-DF8C-E303-3A59D7AF1453}"/>
              </a:ext>
            </a:extLst>
          </p:cNvPr>
          <p:cNvSpPr>
            <a:spLocks noGrp="1"/>
          </p:cNvSpPr>
          <p:nvPr>
            <p:ph type="body" sz="quarter" idx="19" hasCustomPrompt="1"/>
          </p:nvPr>
        </p:nvSpPr>
        <p:spPr>
          <a:xfrm>
            <a:off x="13483174" y="6926154"/>
            <a:ext cx="3308279" cy="1733985"/>
          </a:xfrm>
        </p:spPr>
        <p:txBody>
          <a:bodyPr anchor="t">
            <a:normAutofit/>
          </a:bodyPr>
          <a:lstStyle>
            <a:lvl1pPr marL="0" indent="0">
              <a:lnSpc>
                <a:spcPct val="100000"/>
              </a:lnSpc>
              <a:buFontTx/>
              <a:buNone/>
              <a:defRPr sz="2100"/>
            </a:lvl1pPr>
            <a:lvl2pPr marL="685800" indent="0">
              <a:lnSpc>
                <a:spcPct val="100000"/>
              </a:lnSpc>
              <a:buFontTx/>
              <a:buNone/>
              <a:defRPr/>
            </a:lvl2pPr>
            <a:lvl3pPr marL="1371600" indent="0">
              <a:lnSpc>
                <a:spcPct val="100000"/>
              </a:lnSpc>
              <a:buFontTx/>
              <a:buNone/>
              <a:defRPr/>
            </a:lvl3pPr>
            <a:lvl4pPr marL="2057400" indent="0">
              <a:lnSpc>
                <a:spcPct val="100000"/>
              </a:lnSpc>
              <a:buFontTx/>
              <a:buNone/>
              <a:defRPr/>
            </a:lvl4pPr>
            <a:lvl5pPr marL="2743200" indent="0">
              <a:lnSpc>
                <a:spcPct val="100000"/>
              </a:lnSpc>
              <a:buFontTx/>
              <a:buNone/>
              <a:defRPr/>
            </a:lvl5pPr>
          </a:lstStyle>
          <a:p>
            <a:pPr lvl="0"/>
            <a:r>
              <a:rPr lang="en-GB"/>
              <a:t>Add text here</a:t>
            </a:r>
            <a:endParaRPr lang="en-LT"/>
          </a:p>
        </p:txBody>
      </p:sp>
      <p:sp>
        <p:nvSpPr>
          <p:cNvPr id="28" name="Text Placeholder 28">
            <a:extLst>
              <a:ext uri="{FF2B5EF4-FFF2-40B4-BE49-F238E27FC236}">
                <a16:creationId xmlns:a16="http://schemas.microsoft.com/office/drawing/2014/main" id="{678BD773-3B84-72DC-9F0B-0626D144A93E}"/>
              </a:ext>
            </a:extLst>
          </p:cNvPr>
          <p:cNvSpPr>
            <a:spLocks noGrp="1"/>
          </p:cNvSpPr>
          <p:nvPr>
            <p:ph type="body" sz="quarter" idx="20" hasCustomPrompt="1"/>
          </p:nvPr>
        </p:nvSpPr>
        <p:spPr>
          <a:xfrm>
            <a:off x="1471025" y="2697728"/>
            <a:ext cx="3308279" cy="468467"/>
          </a:xfrm>
        </p:spPr>
        <p:txBody>
          <a:bodyPr anchor="t">
            <a:normAutofit/>
          </a:bodyPr>
          <a:lstStyle>
            <a:lvl1pPr marL="0" indent="0">
              <a:lnSpc>
                <a:spcPct val="100000"/>
              </a:lnSpc>
              <a:buFontTx/>
              <a:buNone/>
              <a:defRPr sz="2100" b="1"/>
            </a:lvl1pPr>
            <a:lvl2pPr marL="685800" indent="0">
              <a:lnSpc>
                <a:spcPct val="100000"/>
              </a:lnSpc>
              <a:buFontTx/>
              <a:buNone/>
              <a:defRPr/>
            </a:lvl2pPr>
            <a:lvl3pPr marL="1371600" indent="0">
              <a:lnSpc>
                <a:spcPct val="100000"/>
              </a:lnSpc>
              <a:buFontTx/>
              <a:buNone/>
              <a:defRPr/>
            </a:lvl3pPr>
            <a:lvl4pPr marL="2057400" indent="0">
              <a:lnSpc>
                <a:spcPct val="100000"/>
              </a:lnSpc>
              <a:buFontTx/>
              <a:buNone/>
              <a:defRPr/>
            </a:lvl4pPr>
            <a:lvl5pPr marL="2743200" indent="0">
              <a:lnSpc>
                <a:spcPct val="100000"/>
              </a:lnSpc>
              <a:buFontTx/>
              <a:buNone/>
              <a:defRPr/>
            </a:lvl5pPr>
          </a:lstStyle>
          <a:p>
            <a:pPr lvl="0"/>
            <a:r>
              <a:rPr lang="en-GB"/>
              <a:t>Add title here</a:t>
            </a:r>
            <a:endParaRPr lang="en-LT"/>
          </a:p>
        </p:txBody>
      </p:sp>
      <p:sp>
        <p:nvSpPr>
          <p:cNvPr id="29" name="Text Placeholder 28">
            <a:extLst>
              <a:ext uri="{FF2B5EF4-FFF2-40B4-BE49-F238E27FC236}">
                <a16:creationId xmlns:a16="http://schemas.microsoft.com/office/drawing/2014/main" id="{025B1145-EF30-4E1C-8CCB-AA906D0B0E0E}"/>
              </a:ext>
            </a:extLst>
          </p:cNvPr>
          <p:cNvSpPr>
            <a:spLocks noGrp="1"/>
          </p:cNvSpPr>
          <p:nvPr>
            <p:ph type="body" sz="quarter" idx="21" hasCustomPrompt="1"/>
          </p:nvPr>
        </p:nvSpPr>
        <p:spPr>
          <a:xfrm>
            <a:off x="5475076" y="2697728"/>
            <a:ext cx="3308279" cy="468467"/>
          </a:xfrm>
        </p:spPr>
        <p:txBody>
          <a:bodyPr anchor="t">
            <a:normAutofit/>
          </a:bodyPr>
          <a:lstStyle>
            <a:lvl1pPr marL="0" indent="0">
              <a:lnSpc>
                <a:spcPct val="100000"/>
              </a:lnSpc>
              <a:buFontTx/>
              <a:buNone/>
              <a:defRPr sz="2100" b="1"/>
            </a:lvl1pPr>
            <a:lvl2pPr marL="685800" indent="0">
              <a:lnSpc>
                <a:spcPct val="100000"/>
              </a:lnSpc>
              <a:buFontTx/>
              <a:buNone/>
              <a:defRPr/>
            </a:lvl2pPr>
            <a:lvl3pPr marL="1371600" indent="0">
              <a:lnSpc>
                <a:spcPct val="100000"/>
              </a:lnSpc>
              <a:buFontTx/>
              <a:buNone/>
              <a:defRPr/>
            </a:lvl3pPr>
            <a:lvl4pPr marL="2057400" indent="0">
              <a:lnSpc>
                <a:spcPct val="100000"/>
              </a:lnSpc>
              <a:buFontTx/>
              <a:buNone/>
              <a:defRPr/>
            </a:lvl4pPr>
            <a:lvl5pPr marL="2743200" indent="0">
              <a:lnSpc>
                <a:spcPct val="100000"/>
              </a:lnSpc>
              <a:buFontTx/>
              <a:buNone/>
              <a:defRPr/>
            </a:lvl5pPr>
          </a:lstStyle>
          <a:p>
            <a:pPr lvl="0"/>
            <a:r>
              <a:rPr lang="en-GB"/>
              <a:t>Add title here</a:t>
            </a:r>
            <a:endParaRPr lang="en-LT"/>
          </a:p>
        </p:txBody>
      </p:sp>
      <p:sp>
        <p:nvSpPr>
          <p:cNvPr id="30" name="Text Placeholder 28">
            <a:extLst>
              <a:ext uri="{FF2B5EF4-FFF2-40B4-BE49-F238E27FC236}">
                <a16:creationId xmlns:a16="http://schemas.microsoft.com/office/drawing/2014/main" id="{B656D00D-AFEC-8456-79D9-606C4D1CA2BE}"/>
              </a:ext>
            </a:extLst>
          </p:cNvPr>
          <p:cNvSpPr>
            <a:spLocks noGrp="1"/>
          </p:cNvSpPr>
          <p:nvPr>
            <p:ph type="body" sz="quarter" idx="22" hasCustomPrompt="1"/>
          </p:nvPr>
        </p:nvSpPr>
        <p:spPr>
          <a:xfrm>
            <a:off x="9470606" y="2697728"/>
            <a:ext cx="3308279" cy="468467"/>
          </a:xfrm>
        </p:spPr>
        <p:txBody>
          <a:bodyPr anchor="t">
            <a:normAutofit/>
          </a:bodyPr>
          <a:lstStyle>
            <a:lvl1pPr marL="0" indent="0">
              <a:lnSpc>
                <a:spcPct val="100000"/>
              </a:lnSpc>
              <a:buFontTx/>
              <a:buNone/>
              <a:defRPr sz="2100" b="1"/>
            </a:lvl1pPr>
            <a:lvl2pPr marL="685800" indent="0">
              <a:lnSpc>
                <a:spcPct val="100000"/>
              </a:lnSpc>
              <a:buFontTx/>
              <a:buNone/>
              <a:defRPr/>
            </a:lvl2pPr>
            <a:lvl3pPr marL="1371600" indent="0">
              <a:lnSpc>
                <a:spcPct val="100000"/>
              </a:lnSpc>
              <a:buFontTx/>
              <a:buNone/>
              <a:defRPr/>
            </a:lvl3pPr>
            <a:lvl4pPr marL="2057400" indent="0">
              <a:lnSpc>
                <a:spcPct val="100000"/>
              </a:lnSpc>
              <a:buFontTx/>
              <a:buNone/>
              <a:defRPr/>
            </a:lvl4pPr>
            <a:lvl5pPr marL="2743200" indent="0">
              <a:lnSpc>
                <a:spcPct val="100000"/>
              </a:lnSpc>
              <a:buFontTx/>
              <a:buNone/>
              <a:defRPr/>
            </a:lvl5pPr>
          </a:lstStyle>
          <a:p>
            <a:pPr lvl="0"/>
            <a:r>
              <a:rPr lang="en-GB"/>
              <a:t>Add title here</a:t>
            </a:r>
            <a:endParaRPr lang="en-LT"/>
          </a:p>
        </p:txBody>
      </p:sp>
      <p:sp>
        <p:nvSpPr>
          <p:cNvPr id="31" name="Text Placeholder 28">
            <a:extLst>
              <a:ext uri="{FF2B5EF4-FFF2-40B4-BE49-F238E27FC236}">
                <a16:creationId xmlns:a16="http://schemas.microsoft.com/office/drawing/2014/main" id="{808E9F65-5DA9-0D80-D95B-2F59EEF67B71}"/>
              </a:ext>
            </a:extLst>
          </p:cNvPr>
          <p:cNvSpPr>
            <a:spLocks noGrp="1"/>
          </p:cNvSpPr>
          <p:nvPr>
            <p:ph type="body" sz="quarter" idx="23" hasCustomPrompt="1"/>
          </p:nvPr>
        </p:nvSpPr>
        <p:spPr>
          <a:xfrm>
            <a:off x="13474655" y="2697728"/>
            <a:ext cx="3308279" cy="468467"/>
          </a:xfrm>
        </p:spPr>
        <p:txBody>
          <a:bodyPr anchor="t">
            <a:normAutofit/>
          </a:bodyPr>
          <a:lstStyle>
            <a:lvl1pPr marL="0" indent="0">
              <a:lnSpc>
                <a:spcPct val="100000"/>
              </a:lnSpc>
              <a:buFontTx/>
              <a:buNone/>
              <a:defRPr sz="2100" b="1"/>
            </a:lvl1pPr>
            <a:lvl2pPr marL="685800" indent="0">
              <a:lnSpc>
                <a:spcPct val="100000"/>
              </a:lnSpc>
              <a:buFontTx/>
              <a:buNone/>
              <a:defRPr/>
            </a:lvl2pPr>
            <a:lvl3pPr marL="1371600" indent="0">
              <a:lnSpc>
                <a:spcPct val="100000"/>
              </a:lnSpc>
              <a:buFontTx/>
              <a:buNone/>
              <a:defRPr/>
            </a:lvl3pPr>
            <a:lvl4pPr marL="2057400" indent="0">
              <a:lnSpc>
                <a:spcPct val="100000"/>
              </a:lnSpc>
              <a:buFontTx/>
              <a:buNone/>
              <a:defRPr/>
            </a:lvl4pPr>
            <a:lvl5pPr marL="2743200" indent="0">
              <a:lnSpc>
                <a:spcPct val="100000"/>
              </a:lnSpc>
              <a:buFontTx/>
              <a:buNone/>
              <a:defRPr/>
            </a:lvl5pPr>
          </a:lstStyle>
          <a:p>
            <a:pPr lvl="0"/>
            <a:r>
              <a:rPr lang="en-GB"/>
              <a:t>Add title here</a:t>
            </a:r>
            <a:endParaRPr lang="en-LT"/>
          </a:p>
        </p:txBody>
      </p:sp>
      <p:sp>
        <p:nvSpPr>
          <p:cNvPr id="32" name="Text Placeholder 28">
            <a:extLst>
              <a:ext uri="{FF2B5EF4-FFF2-40B4-BE49-F238E27FC236}">
                <a16:creationId xmlns:a16="http://schemas.microsoft.com/office/drawing/2014/main" id="{E312BC71-92DB-A6E9-55F0-F57825CC8982}"/>
              </a:ext>
            </a:extLst>
          </p:cNvPr>
          <p:cNvSpPr>
            <a:spLocks noGrp="1"/>
          </p:cNvSpPr>
          <p:nvPr>
            <p:ph type="body" sz="quarter" idx="24" hasCustomPrompt="1"/>
          </p:nvPr>
        </p:nvSpPr>
        <p:spPr>
          <a:xfrm>
            <a:off x="1471025" y="6139508"/>
            <a:ext cx="3308279" cy="468467"/>
          </a:xfrm>
        </p:spPr>
        <p:txBody>
          <a:bodyPr anchor="t">
            <a:normAutofit/>
          </a:bodyPr>
          <a:lstStyle>
            <a:lvl1pPr marL="0" indent="0">
              <a:lnSpc>
                <a:spcPct val="100000"/>
              </a:lnSpc>
              <a:buFontTx/>
              <a:buNone/>
              <a:defRPr sz="2100" b="1"/>
            </a:lvl1pPr>
            <a:lvl2pPr marL="685800" indent="0">
              <a:lnSpc>
                <a:spcPct val="100000"/>
              </a:lnSpc>
              <a:buFontTx/>
              <a:buNone/>
              <a:defRPr/>
            </a:lvl2pPr>
            <a:lvl3pPr marL="1371600" indent="0">
              <a:lnSpc>
                <a:spcPct val="100000"/>
              </a:lnSpc>
              <a:buFontTx/>
              <a:buNone/>
              <a:defRPr/>
            </a:lvl3pPr>
            <a:lvl4pPr marL="2057400" indent="0">
              <a:lnSpc>
                <a:spcPct val="100000"/>
              </a:lnSpc>
              <a:buFontTx/>
              <a:buNone/>
              <a:defRPr/>
            </a:lvl4pPr>
            <a:lvl5pPr marL="2743200" indent="0">
              <a:lnSpc>
                <a:spcPct val="100000"/>
              </a:lnSpc>
              <a:buFontTx/>
              <a:buNone/>
              <a:defRPr/>
            </a:lvl5pPr>
          </a:lstStyle>
          <a:p>
            <a:pPr lvl="0"/>
            <a:r>
              <a:rPr lang="en-GB"/>
              <a:t>Add title here</a:t>
            </a:r>
            <a:endParaRPr lang="en-LT"/>
          </a:p>
        </p:txBody>
      </p:sp>
      <p:sp>
        <p:nvSpPr>
          <p:cNvPr id="33" name="Text Placeholder 28">
            <a:extLst>
              <a:ext uri="{FF2B5EF4-FFF2-40B4-BE49-F238E27FC236}">
                <a16:creationId xmlns:a16="http://schemas.microsoft.com/office/drawing/2014/main" id="{D8E92C10-D9D7-831D-9CE1-1298CF40BD79}"/>
              </a:ext>
            </a:extLst>
          </p:cNvPr>
          <p:cNvSpPr>
            <a:spLocks noGrp="1"/>
          </p:cNvSpPr>
          <p:nvPr>
            <p:ph type="body" sz="quarter" idx="25" hasCustomPrompt="1"/>
          </p:nvPr>
        </p:nvSpPr>
        <p:spPr>
          <a:xfrm>
            <a:off x="5475076" y="6139508"/>
            <a:ext cx="3308279" cy="468467"/>
          </a:xfrm>
        </p:spPr>
        <p:txBody>
          <a:bodyPr anchor="t">
            <a:normAutofit/>
          </a:bodyPr>
          <a:lstStyle>
            <a:lvl1pPr marL="0" indent="0">
              <a:lnSpc>
                <a:spcPct val="100000"/>
              </a:lnSpc>
              <a:buFontTx/>
              <a:buNone/>
              <a:defRPr sz="2100" b="1"/>
            </a:lvl1pPr>
            <a:lvl2pPr marL="685800" indent="0">
              <a:lnSpc>
                <a:spcPct val="100000"/>
              </a:lnSpc>
              <a:buFontTx/>
              <a:buNone/>
              <a:defRPr/>
            </a:lvl2pPr>
            <a:lvl3pPr marL="1371600" indent="0">
              <a:lnSpc>
                <a:spcPct val="100000"/>
              </a:lnSpc>
              <a:buFontTx/>
              <a:buNone/>
              <a:defRPr/>
            </a:lvl3pPr>
            <a:lvl4pPr marL="2057400" indent="0">
              <a:lnSpc>
                <a:spcPct val="100000"/>
              </a:lnSpc>
              <a:buFontTx/>
              <a:buNone/>
              <a:defRPr/>
            </a:lvl4pPr>
            <a:lvl5pPr marL="2743200" indent="0">
              <a:lnSpc>
                <a:spcPct val="100000"/>
              </a:lnSpc>
              <a:buFontTx/>
              <a:buNone/>
              <a:defRPr/>
            </a:lvl5pPr>
          </a:lstStyle>
          <a:p>
            <a:pPr lvl="0"/>
            <a:r>
              <a:rPr lang="en-GB"/>
              <a:t>Add title here</a:t>
            </a:r>
            <a:endParaRPr lang="en-LT"/>
          </a:p>
        </p:txBody>
      </p:sp>
      <p:sp>
        <p:nvSpPr>
          <p:cNvPr id="34" name="Text Placeholder 28">
            <a:extLst>
              <a:ext uri="{FF2B5EF4-FFF2-40B4-BE49-F238E27FC236}">
                <a16:creationId xmlns:a16="http://schemas.microsoft.com/office/drawing/2014/main" id="{00505A22-C00F-69CC-8E49-9963CE6AC8DB}"/>
              </a:ext>
            </a:extLst>
          </p:cNvPr>
          <p:cNvSpPr>
            <a:spLocks noGrp="1"/>
          </p:cNvSpPr>
          <p:nvPr>
            <p:ph type="body" sz="quarter" idx="26" hasCustomPrompt="1"/>
          </p:nvPr>
        </p:nvSpPr>
        <p:spPr>
          <a:xfrm>
            <a:off x="9470606" y="6139508"/>
            <a:ext cx="3308279" cy="468467"/>
          </a:xfrm>
        </p:spPr>
        <p:txBody>
          <a:bodyPr anchor="t">
            <a:normAutofit/>
          </a:bodyPr>
          <a:lstStyle>
            <a:lvl1pPr marL="0" indent="0">
              <a:lnSpc>
                <a:spcPct val="100000"/>
              </a:lnSpc>
              <a:buFontTx/>
              <a:buNone/>
              <a:defRPr sz="2100" b="1"/>
            </a:lvl1pPr>
            <a:lvl2pPr marL="685800" indent="0">
              <a:lnSpc>
                <a:spcPct val="100000"/>
              </a:lnSpc>
              <a:buFontTx/>
              <a:buNone/>
              <a:defRPr/>
            </a:lvl2pPr>
            <a:lvl3pPr marL="1371600" indent="0">
              <a:lnSpc>
                <a:spcPct val="100000"/>
              </a:lnSpc>
              <a:buFontTx/>
              <a:buNone/>
              <a:defRPr/>
            </a:lvl3pPr>
            <a:lvl4pPr marL="2057400" indent="0">
              <a:lnSpc>
                <a:spcPct val="100000"/>
              </a:lnSpc>
              <a:buFontTx/>
              <a:buNone/>
              <a:defRPr/>
            </a:lvl4pPr>
            <a:lvl5pPr marL="2743200" indent="0">
              <a:lnSpc>
                <a:spcPct val="100000"/>
              </a:lnSpc>
              <a:buFontTx/>
              <a:buNone/>
              <a:defRPr/>
            </a:lvl5pPr>
          </a:lstStyle>
          <a:p>
            <a:pPr lvl="0"/>
            <a:r>
              <a:rPr lang="en-GB"/>
              <a:t>Add title here</a:t>
            </a:r>
            <a:endParaRPr lang="en-LT"/>
          </a:p>
        </p:txBody>
      </p:sp>
      <p:sp>
        <p:nvSpPr>
          <p:cNvPr id="35" name="Text Placeholder 28">
            <a:extLst>
              <a:ext uri="{FF2B5EF4-FFF2-40B4-BE49-F238E27FC236}">
                <a16:creationId xmlns:a16="http://schemas.microsoft.com/office/drawing/2014/main" id="{FED66EDC-5CC0-C6D2-6909-E22549389385}"/>
              </a:ext>
            </a:extLst>
          </p:cNvPr>
          <p:cNvSpPr>
            <a:spLocks noGrp="1"/>
          </p:cNvSpPr>
          <p:nvPr>
            <p:ph type="body" sz="quarter" idx="27" hasCustomPrompt="1"/>
          </p:nvPr>
        </p:nvSpPr>
        <p:spPr>
          <a:xfrm>
            <a:off x="13474655" y="6139508"/>
            <a:ext cx="3308279" cy="468467"/>
          </a:xfrm>
        </p:spPr>
        <p:txBody>
          <a:bodyPr anchor="t">
            <a:normAutofit/>
          </a:bodyPr>
          <a:lstStyle>
            <a:lvl1pPr marL="0" indent="0">
              <a:lnSpc>
                <a:spcPct val="100000"/>
              </a:lnSpc>
              <a:buFontTx/>
              <a:buNone/>
              <a:defRPr sz="2100" b="1"/>
            </a:lvl1pPr>
            <a:lvl2pPr marL="685800" indent="0">
              <a:lnSpc>
                <a:spcPct val="100000"/>
              </a:lnSpc>
              <a:buFontTx/>
              <a:buNone/>
              <a:defRPr/>
            </a:lvl2pPr>
            <a:lvl3pPr marL="1371600" indent="0">
              <a:lnSpc>
                <a:spcPct val="100000"/>
              </a:lnSpc>
              <a:buFontTx/>
              <a:buNone/>
              <a:defRPr/>
            </a:lvl3pPr>
            <a:lvl4pPr marL="2057400" indent="0">
              <a:lnSpc>
                <a:spcPct val="100000"/>
              </a:lnSpc>
              <a:buFontTx/>
              <a:buNone/>
              <a:defRPr/>
            </a:lvl4pPr>
            <a:lvl5pPr marL="2743200" indent="0">
              <a:lnSpc>
                <a:spcPct val="100000"/>
              </a:lnSpc>
              <a:buFontTx/>
              <a:buNone/>
              <a:defRPr/>
            </a:lvl5pPr>
          </a:lstStyle>
          <a:p>
            <a:pPr lvl="0"/>
            <a:r>
              <a:rPr lang="en-GB"/>
              <a:t>Add title here</a:t>
            </a:r>
            <a:endParaRPr lang="en-LT"/>
          </a:p>
        </p:txBody>
      </p:sp>
    </p:spTree>
    <p:extLst>
      <p:ext uri="{BB962C8B-B14F-4D97-AF65-F5344CB8AC3E}">
        <p14:creationId xmlns:p14="http://schemas.microsoft.com/office/powerpoint/2010/main" val="832878167"/>
      </p:ext>
    </p:extLst>
  </p:cSld>
  <p:clrMapOvr>
    <a:masterClrMapping/>
  </p:clrMapOvr>
  <p:hf hdr="0" ftr="0" dt="0"/>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title_6 block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C38AC0-34C5-4CA2-1D92-FD397901FC09}"/>
              </a:ext>
            </a:extLst>
          </p:cNvPr>
          <p:cNvSpPr>
            <a:spLocks noGrp="1"/>
          </p:cNvSpPr>
          <p:nvPr>
            <p:ph type="title"/>
          </p:nvPr>
        </p:nvSpPr>
        <p:spPr/>
        <p:txBody>
          <a:bodyPr/>
          <a:lstStyle/>
          <a:p>
            <a:r>
              <a:rPr lang="en-GB"/>
              <a:t>Click to edit Master title style</a:t>
            </a:r>
          </a:p>
        </p:txBody>
      </p:sp>
      <p:sp>
        <p:nvSpPr>
          <p:cNvPr id="3" name="Slide Number Placeholder 2">
            <a:extLst>
              <a:ext uri="{FF2B5EF4-FFF2-40B4-BE49-F238E27FC236}">
                <a16:creationId xmlns:a16="http://schemas.microsoft.com/office/drawing/2014/main" id="{86032B03-6E7A-4A2D-80F1-21B5FA060A92}"/>
              </a:ext>
            </a:extLst>
          </p:cNvPr>
          <p:cNvSpPr>
            <a:spLocks noGrp="1"/>
          </p:cNvSpPr>
          <p:nvPr>
            <p:ph type="sldNum" sz="quarter" idx="10"/>
          </p:nvPr>
        </p:nvSpPr>
        <p:spPr/>
        <p:txBody>
          <a:bodyPr/>
          <a:lstStyle/>
          <a:p>
            <a:fld id="{B7BD53AE-7240-4391-874D-1B91F412B7AB}" type="slidenum">
              <a:rPr lang="en-US" smtClean="0"/>
              <a:t>‹#›</a:t>
            </a:fld>
            <a:endParaRPr lang="en-US"/>
          </a:p>
        </p:txBody>
      </p:sp>
      <p:sp>
        <p:nvSpPr>
          <p:cNvPr id="4" name="Rectangle: Rounded Corners 41">
            <a:extLst>
              <a:ext uri="{FF2B5EF4-FFF2-40B4-BE49-F238E27FC236}">
                <a16:creationId xmlns:a16="http://schemas.microsoft.com/office/drawing/2014/main" id="{4EF02BA2-F04F-40B2-3202-C8F5A2C0916E}"/>
              </a:ext>
            </a:extLst>
          </p:cNvPr>
          <p:cNvSpPr/>
          <p:nvPr/>
        </p:nvSpPr>
        <p:spPr>
          <a:xfrm>
            <a:off x="1172107" y="2244405"/>
            <a:ext cx="5182088" cy="3272220"/>
          </a:xfrm>
          <a:prstGeom prst="roundRect">
            <a:avLst>
              <a:gd name="adj" fmla="val 2221"/>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p>
        </p:txBody>
      </p:sp>
      <p:sp>
        <p:nvSpPr>
          <p:cNvPr id="5" name="Rectangle: Rounded Corners 29">
            <a:extLst>
              <a:ext uri="{FF2B5EF4-FFF2-40B4-BE49-F238E27FC236}">
                <a16:creationId xmlns:a16="http://schemas.microsoft.com/office/drawing/2014/main" id="{A02B553E-D571-ECEE-27C9-323272332CFA}"/>
              </a:ext>
            </a:extLst>
          </p:cNvPr>
          <p:cNvSpPr/>
          <p:nvPr/>
        </p:nvSpPr>
        <p:spPr>
          <a:xfrm>
            <a:off x="6510359" y="2267000"/>
            <a:ext cx="5182088" cy="3272220"/>
          </a:xfrm>
          <a:prstGeom prst="roundRect">
            <a:avLst>
              <a:gd name="adj" fmla="val 2221"/>
            </a:avLst>
          </a:prstGeom>
          <a:solidFill>
            <a:srgbClr val="B2B7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920"/>
              </a:lnSpc>
            </a:pPr>
            <a:endParaRPr lang="en-US" sz="4050">
              <a:solidFill>
                <a:srgbClr val="000000"/>
              </a:solidFill>
            </a:endParaRPr>
          </a:p>
        </p:txBody>
      </p:sp>
      <p:sp>
        <p:nvSpPr>
          <p:cNvPr id="6" name="Rectangle: Rounded Corners 36">
            <a:extLst>
              <a:ext uri="{FF2B5EF4-FFF2-40B4-BE49-F238E27FC236}">
                <a16:creationId xmlns:a16="http://schemas.microsoft.com/office/drawing/2014/main" id="{05E121E3-1818-1765-7F10-1B5C0B6234B5}"/>
              </a:ext>
            </a:extLst>
          </p:cNvPr>
          <p:cNvSpPr/>
          <p:nvPr/>
        </p:nvSpPr>
        <p:spPr>
          <a:xfrm>
            <a:off x="6510359" y="5700068"/>
            <a:ext cx="5182088" cy="3272220"/>
          </a:xfrm>
          <a:prstGeom prst="roundRect">
            <a:avLst>
              <a:gd name="adj" fmla="val 2221"/>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920"/>
              </a:lnSpc>
            </a:pPr>
            <a:endParaRPr lang="en-US" sz="4050">
              <a:solidFill>
                <a:srgbClr val="000000"/>
              </a:solidFill>
            </a:endParaRPr>
          </a:p>
        </p:txBody>
      </p:sp>
      <p:sp>
        <p:nvSpPr>
          <p:cNvPr id="7" name="Rectangle: Rounded Corners 30">
            <a:extLst>
              <a:ext uri="{FF2B5EF4-FFF2-40B4-BE49-F238E27FC236}">
                <a16:creationId xmlns:a16="http://schemas.microsoft.com/office/drawing/2014/main" id="{C01C7796-C653-17D2-9BFE-4ABD8A7FC3D7}"/>
              </a:ext>
            </a:extLst>
          </p:cNvPr>
          <p:cNvSpPr/>
          <p:nvPr/>
        </p:nvSpPr>
        <p:spPr>
          <a:xfrm>
            <a:off x="11848612" y="2267000"/>
            <a:ext cx="5182088" cy="3272220"/>
          </a:xfrm>
          <a:prstGeom prst="roundRect">
            <a:avLst>
              <a:gd name="adj" fmla="val 2221"/>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920"/>
              </a:lnSpc>
            </a:pPr>
            <a:endParaRPr lang="en-US" sz="4050">
              <a:solidFill>
                <a:srgbClr val="000000"/>
              </a:solidFill>
            </a:endParaRPr>
          </a:p>
        </p:txBody>
      </p:sp>
      <p:sp>
        <p:nvSpPr>
          <p:cNvPr id="8" name="Rectangle: Rounded Corners 39">
            <a:extLst>
              <a:ext uri="{FF2B5EF4-FFF2-40B4-BE49-F238E27FC236}">
                <a16:creationId xmlns:a16="http://schemas.microsoft.com/office/drawing/2014/main" id="{451C2359-C98A-1BF8-4017-076A9E0F78A4}"/>
              </a:ext>
            </a:extLst>
          </p:cNvPr>
          <p:cNvSpPr/>
          <p:nvPr/>
        </p:nvSpPr>
        <p:spPr>
          <a:xfrm>
            <a:off x="1172107" y="5700068"/>
            <a:ext cx="5182088" cy="3272220"/>
          </a:xfrm>
          <a:prstGeom prst="roundRect">
            <a:avLst>
              <a:gd name="adj" fmla="val 2221"/>
            </a:avLst>
          </a:prstGeom>
          <a:solidFill>
            <a:srgbClr val="2EF2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920"/>
              </a:lnSpc>
            </a:pPr>
            <a:endParaRPr lang="en-US" sz="4050">
              <a:solidFill>
                <a:srgbClr val="000000"/>
              </a:solidFill>
            </a:endParaRPr>
          </a:p>
        </p:txBody>
      </p:sp>
      <p:sp>
        <p:nvSpPr>
          <p:cNvPr id="9" name="Rectangle: Rounded Corners 37">
            <a:extLst>
              <a:ext uri="{FF2B5EF4-FFF2-40B4-BE49-F238E27FC236}">
                <a16:creationId xmlns:a16="http://schemas.microsoft.com/office/drawing/2014/main" id="{23AD7C1C-5B64-BA38-9678-7CFEA9B8F98C}"/>
              </a:ext>
            </a:extLst>
          </p:cNvPr>
          <p:cNvSpPr/>
          <p:nvPr/>
        </p:nvSpPr>
        <p:spPr>
          <a:xfrm>
            <a:off x="11848612" y="5700068"/>
            <a:ext cx="5182088" cy="3272220"/>
          </a:xfrm>
          <a:prstGeom prst="roundRect">
            <a:avLst>
              <a:gd name="adj" fmla="val 2221"/>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920"/>
              </a:lnSpc>
            </a:pPr>
            <a:endParaRPr lang="en-US" sz="4050">
              <a:solidFill>
                <a:srgbClr val="000000"/>
              </a:solidFill>
            </a:endParaRPr>
          </a:p>
        </p:txBody>
      </p:sp>
      <p:sp>
        <p:nvSpPr>
          <p:cNvPr id="13" name="Text Placeholder 28">
            <a:extLst>
              <a:ext uri="{FF2B5EF4-FFF2-40B4-BE49-F238E27FC236}">
                <a16:creationId xmlns:a16="http://schemas.microsoft.com/office/drawing/2014/main" id="{618ED7FE-5E75-306A-9A94-1A48D1CDC2C2}"/>
              </a:ext>
            </a:extLst>
          </p:cNvPr>
          <p:cNvSpPr>
            <a:spLocks noGrp="1"/>
          </p:cNvSpPr>
          <p:nvPr>
            <p:ph type="body" sz="quarter" idx="12" hasCustomPrompt="1"/>
          </p:nvPr>
        </p:nvSpPr>
        <p:spPr>
          <a:xfrm>
            <a:off x="1471025" y="3424740"/>
            <a:ext cx="4577646" cy="1733985"/>
          </a:xfrm>
        </p:spPr>
        <p:txBody>
          <a:bodyPr anchor="t">
            <a:normAutofit/>
          </a:bodyPr>
          <a:lstStyle>
            <a:lvl1pPr marL="0" indent="0">
              <a:lnSpc>
                <a:spcPct val="100000"/>
              </a:lnSpc>
              <a:buFontTx/>
              <a:buNone/>
              <a:defRPr sz="2100"/>
            </a:lvl1pPr>
            <a:lvl2pPr marL="685800" indent="0">
              <a:lnSpc>
                <a:spcPct val="100000"/>
              </a:lnSpc>
              <a:buFontTx/>
              <a:buNone/>
              <a:defRPr/>
            </a:lvl2pPr>
            <a:lvl3pPr marL="1371600" indent="0">
              <a:lnSpc>
                <a:spcPct val="100000"/>
              </a:lnSpc>
              <a:buFontTx/>
              <a:buNone/>
              <a:defRPr/>
            </a:lvl3pPr>
            <a:lvl4pPr marL="2057400" indent="0">
              <a:lnSpc>
                <a:spcPct val="100000"/>
              </a:lnSpc>
              <a:buFontTx/>
              <a:buNone/>
              <a:defRPr/>
            </a:lvl4pPr>
            <a:lvl5pPr marL="2743200" indent="0">
              <a:lnSpc>
                <a:spcPct val="100000"/>
              </a:lnSpc>
              <a:buFontTx/>
              <a:buNone/>
              <a:defRPr/>
            </a:lvl5pPr>
          </a:lstStyle>
          <a:p>
            <a:pPr lvl="0"/>
            <a:r>
              <a:rPr lang="en-GB"/>
              <a:t>Add text here</a:t>
            </a:r>
            <a:endParaRPr lang="en-LT"/>
          </a:p>
        </p:txBody>
      </p:sp>
      <p:sp>
        <p:nvSpPr>
          <p:cNvPr id="15" name="Text Placeholder 28">
            <a:extLst>
              <a:ext uri="{FF2B5EF4-FFF2-40B4-BE49-F238E27FC236}">
                <a16:creationId xmlns:a16="http://schemas.microsoft.com/office/drawing/2014/main" id="{7F96D671-40E2-EDCD-211A-7D808D21B9F1}"/>
              </a:ext>
            </a:extLst>
          </p:cNvPr>
          <p:cNvSpPr>
            <a:spLocks noGrp="1"/>
          </p:cNvSpPr>
          <p:nvPr>
            <p:ph type="body" sz="quarter" idx="13" hasCustomPrompt="1"/>
          </p:nvPr>
        </p:nvSpPr>
        <p:spPr>
          <a:xfrm>
            <a:off x="6838155" y="3424740"/>
            <a:ext cx="4577646" cy="1733985"/>
          </a:xfrm>
        </p:spPr>
        <p:txBody>
          <a:bodyPr anchor="t">
            <a:normAutofit/>
          </a:bodyPr>
          <a:lstStyle>
            <a:lvl1pPr marL="0" indent="0">
              <a:lnSpc>
                <a:spcPct val="100000"/>
              </a:lnSpc>
              <a:buFontTx/>
              <a:buNone/>
              <a:defRPr sz="2100"/>
            </a:lvl1pPr>
            <a:lvl2pPr marL="685800" indent="0">
              <a:lnSpc>
                <a:spcPct val="100000"/>
              </a:lnSpc>
              <a:buFontTx/>
              <a:buNone/>
              <a:defRPr/>
            </a:lvl2pPr>
            <a:lvl3pPr marL="1371600" indent="0">
              <a:lnSpc>
                <a:spcPct val="100000"/>
              </a:lnSpc>
              <a:buFontTx/>
              <a:buNone/>
              <a:defRPr/>
            </a:lvl3pPr>
            <a:lvl4pPr marL="2057400" indent="0">
              <a:lnSpc>
                <a:spcPct val="100000"/>
              </a:lnSpc>
              <a:buFontTx/>
              <a:buNone/>
              <a:defRPr/>
            </a:lvl4pPr>
            <a:lvl5pPr marL="2743200" indent="0">
              <a:lnSpc>
                <a:spcPct val="100000"/>
              </a:lnSpc>
              <a:buFontTx/>
              <a:buNone/>
              <a:defRPr/>
            </a:lvl5pPr>
          </a:lstStyle>
          <a:p>
            <a:pPr lvl="0"/>
            <a:r>
              <a:rPr lang="en-GB"/>
              <a:t>Add text here</a:t>
            </a:r>
            <a:endParaRPr lang="en-LT"/>
          </a:p>
        </p:txBody>
      </p:sp>
      <p:sp>
        <p:nvSpPr>
          <p:cNvPr id="17" name="Text Placeholder 28">
            <a:extLst>
              <a:ext uri="{FF2B5EF4-FFF2-40B4-BE49-F238E27FC236}">
                <a16:creationId xmlns:a16="http://schemas.microsoft.com/office/drawing/2014/main" id="{6420A0DE-2AFA-D08E-BC3E-42B761E6A362}"/>
              </a:ext>
            </a:extLst>
          </p:cNvPr>
          <p:cNvSpPr>
            <a:spLocks noGrp="1"/>
          </p:cNvSpPr>
          <p:nvPr>
            <p:ph type="body" sz="quarter" idx="14" hasCustomPrompt="1"/>
          </p:nvPr>
        </p:nvSpPr>
        <p:spPr>
          <a:xfrm>
            <a:off x="12179729" y="3424740"/>
            <a:ext cx="4577646" cy="1733985"/>
          </a:xfrm>
        </p:spPr>
        <p:txBody>
          <a:bodyPr anchor="t">
            <a:normAutofit/>
          </a:bodyPr>
          <a:lstStyle>
            <a:lvl1pPr marL="0" indent="0">
              <a:lnSpc>
                <a:spcPct val="100000"/>
              </a:lnSpc>
              <a:buFontTx/>
              <a:buNone/>
              <a:defRPr sz="2100"/>
            </a:lvl1pPr>
            <a:lvl2pPr marL="685800" indent="0">
              <a:lnSpc>
                <a:spcPct val="100000"/>
              </a:lnSpc>
              <a:buFontTx/>
              <a:buNone/>
              <a:defRPr/>
            </a:lvl2pPr>
            <a:lvl3pPr marL="1371600" indent="0">
              <a:lnSpc>
                <a:spcPct val="100000"/>
              </a:lnSpc>
              <a:buFontTx/>
              <a:buNone/>
              <a:defRPr/>
            </a:lvl3pPr>
            <a:lvl4pPr marL="2057400" indent="0">
              <a:lnSpc>
                <a:spcPct val="100000"/>
              </a:lnSpc>
              <a:buFontTx/>
              <a:buNone/>
              <a:defRPr/>
            </a:lvl4pPr>
            <a:lvl5pPr marL="2743200" indent="0">
              <a:lnSpc>
                <a:spcPct val="100000"/>
              </a:lnSpc>
              <a:buFontTx/>
              <a:buNone/>
              <a:defRPr/>
            </a:lvl5pPr>
          </a:lstStyle>
          <a:p>
            <a:pPr lvl="0"/>
            <a:r>
              <a:rPr lang="en-GB"/>
              <a:t>Add text here</a:t>
            </a:r>
            <a:endParaRPr lang="en-LT"/>
          </a:p>
        </p:txBody>
      </p:sp>
      <p:sp>
        <p:nvSpPr>
          <p:cNvPr id="21" name="Text Placeholder 28">
            <a:extLst>
              <a:ext uri="{FF2B5EF4-FFF2-40B4-BE49-F238E27FC236}">
                <a16:creationId xmlns:a16="http://schemas.microsoft.com/office/drawing/2014/main" id="{57914EF3-9298-78DE-AA52-CD148E20BB14}"/>
              </a:ext>
            </a:extLst>
          </p:cNvPr>
          <p:cNvSpPr>
            <a:spLocks noGrp="1"/>
          </p:cNvSpPr>
          <p:nvPr>
            <p:ph type="body" sz="quarter" idx="16" hasCustomPrompt="1"/>
          </p:nvPr>
        </p:nvSpPr>
        <p:spPr>
          <a:xfrm>
            <a:off x="1471025" y="6926154"/>
            <a:ext cx="4577646" cy="1733985"/>
          </a:xfrm>
        </p:spPr>
        <p:txBody>
          <a:bodyPr anchor="t">
            <a:normAutofit/>
          </a:bodyPr>
          <a:lstStyle>
            <a:lvl1pPr marL="0" indent="0">
              <a:lnSpc>
                <a:spcPct val="100000"/>
              </a:lnSpc>
              <a:buFontTx/>
              <a:buNone/>
              <a:defRPr sz="2100"/>
            </a:lvl1pPr>
            <a:lvl2pPr marL="685800" indent="0">
              <a:lnSpc>
                <a:spcPct val="100000"/>
              </a:lnSpc>
              <a:buFontTx/>
              <a:buNone/>
              <a:defRPr/>
            </a:lvl2pPr>
            <a:lvl3pPr marL="1371600" indent="0">
              <a:lnSpc>
                <a:spcPct val="100000"/>
              </a:lnSpc>
              <a:buFontTx/>
              <a:buNone/>
              <a:defRPr/>
            </a:lvl3pPr>
            <a:lvl4pPr marL="2057400" indent="0">
              <a:lnSpc>
                <a:spcPct val="100000"/>
              </a:lnSpc>
              <a:buFontTx/>
              <a:buNone/>
              <a:defRPr/>
            </a:lvl4pPr>
            <a:lvl5pPr marL="2743200" indent="0">
              <a:lnSpc>
                <a:spcPct val="100000"/>
              </a:lnSpc>
              <a:buFontTx/>
              <a:buNone/>
              <a:defRPr/>
            </a:lvl5pPr>
          </a:lstStyle>
          <a:p>
            <a:pPr lvl="0"/>
            <a:r>
              <a:rPr lang="en-GB"/>
              <a:t>Add text here</a:t>
            </a:r>
            <a:endParaRPr lang="en-LT"/>
          </a:p>
        </p:txBody>
      </p:sp>
      <p:sp>
        <p:nvSpPr>
          <p:cNvPr id="23" name="Text Placeholder 28">
            <a:extLst>
              <a:ext uri="{FF2B5EF4-FFF2-40B4-BE49-F238E27FC236}">
                <a16:creationId xmlns:a16="http://schemas.microsoft.com/office/drawing/2014/main" id="{32290FAD-0A4E-E985-6720-32D31AD9C2C6}"/>
              </a:ext>
            </a:extLst>
          </p:cNvPr>
          <p:cNvSpPr>
            <a:spLocks noGrp="1"/>
          </p:cNvSpPr>
          <p:nvPr>
            <p:ph type="body" sz="quarter" idx="17" hasCustomPrompt="1"/>
          </p:nvPr>
        </p:nvSpPr>
        <p:spPr>
          <a:xfrm>
            <a:off x="6838155" y="6926154"/>
            <a:ext cx="4577646" cy="1733985"/>
          </a:xfrm>
        </p:spPr>
        <p:txBody>
          <a:bodyPr anchor="t">
            <a:normAutofit/>
          </a:bodyPr>
          <a:lstStyle>
            <a:lvl1pPr marL="0" indent="0">
              <a:lnSpc>
                <a:spcPct val="100000"/>
              </a:lnSpc>
              <a:buFontTx/>
              <a:buNone/>
              <a:defRPr sz="2100"/>
            </a:lvl1pPr>
            <a:lvl2pPr marL="685800" indent="0">
              <a:lnSpc>
                <a:spcPct val="100000"/>
              </a:lnSpc>
              <a:buFontTx/>
              <a:buNone/>
              <a:defRPr/>
            </a:lvl2pPr>
            <a:lvl3pPr marL="1371600" indent="0">
              <a:lnSpc>
                <a:spcPct val="100000"/>
              </a:lnSpc>
              <a:buFontTx/>
              <a:buNone/>
              <a:defRPr/>
            </a:lvl3pPr>
            <a:lvl4pPr marL="2057400" indent="0">
              <a:lnSpc>
                <a:spcPct val="100000"/>
              </a:lnSpc>
              <a:buFontTx/>
              <a:buNone/>
              <a:defRPr/>
            </a:lvl4pPr>
            <a:lvl5pPr marL="2743200" indent="0">
              <a:lnSpc>
                <a:spcPct val="100000"/>
              </a:lnSpc>
              <a:buFontTx/>
              <a:buNone/>
              <a:defRPr/>
            </a:lvl5pPr>
          </a:lstStyle>
          <a:p>
            <a:pPr lvl="0"/>
            <a:r>
              <a:rPr lang="en-GB"/>
              <a:t>Add text here</a:t>
            </a:r>
            <a:endParaRPr lang="en-LT"/>
          </a:p>
        </p:txBody>
      </p:sp>
      <p:sp>
        <p:nvSpPr>
          <p:cNvPr id="25" name="Text Placeholder 28">
            <a:extLst>
              <a:ext uri="{FF2B5EF4-FFF2-40B4-BE49-F238E27FC236}">
                <a16:creationId xmlns:a16="http://schemas.microsoft.com/office/drawing/2014/main" id="{03953ED4-1541-FB6A-9179-6BA279391ED8}"/>
              </a:ext>
            </a:extLst>
          </p:cNvPr>
          <p:cNvSpPr>
            <a:spLocks noGrp="1"/>
          </p:cNvSpPr>
          <p:nvPr>
            <p:ph type="body" sz="quarter" idx="18" hasCustomPrompt="1"/>
          </p:nvPr>
        </p:nvSpPr>
        <p:spPr>
          <a:xfrm>
            <a:off x="12179729" y="6926154"/>
            <a:ext cx="4577646" cy="1733985"/>
          </a:xfrm>
        </p:spPr>
        <p:txBody>
          <a:bodyPr anchor="t">
            <a:normAutofit/>
          </a:bodyPr>
          <a:lstStyle>
            <a:lvl1pPr marL="0" indent="0">
              <a:lnSpc>
                <a:spcPct val="100000"/>
              </a:lnSpc>
              <a:buFontTx/>
              <a:buNone/>
              <a:defRPr sz="2100"/>
            </a:lvl1pPr>
            <a:lvl2pPr marL="685800" indent="0">
              <a:lnSpc>
                <a:spcPct val="100000"/>
              </a:lnSpc>
              <a:buFontTx/>
              <a:buNone/>
              <a:defRPr/>
            </a:lvl2pPr>
            <a:lvl3pPr marL="1371600" indent="0">
              <a:lnSpc>
                <a:spcPct val="100000"/>
              </a:lnSpc>
              <a:buFontTx/>
              <a:buNone/>
              <a:defRPr/>
            </a:lvl3pPr>
            <a:lvl4pPr marL="2057400" indent="0">
              <a:lnSpc>
                <a:spcPct val="100000"/>
              </a:lnSpc>
              <a:buFontTx/>
              <a:buNone/>
              <a:defRPr/>
            </a:lvl4pPr>
            <a:lvl5pPr marL="2743200" indent="0">
              <a:lnSpc>
                <a:spcPct val="100000"/>
              </a:lnSpc>
              <a:buFontTx/>
              <a:buNone/>
              <a:defRPr/>
            </a:lvl5pPr>
          </a:lstStyle>
          <a:p>
            <a:pPr lvl="0"/>
            <a:r>
              <a:rPr lang="en-GB"/>
              <a:t>Add text here</a:t>
            </a:r>
            <a:endParaRPr lang="en-LT"/>
          </a:p>
        </p:txBody>
      </p:sp>
      <p:sp>
        <p:nvSpPr>
          <p:cNvPr id="10" name="Text Placeholder 28">
            <a:extLst>
              <a:ext uri="{FF2B5EF4-FFF2-40B4-BE49-F238E27FC236}">
                <a16:creationId xmlns:a16="http://schemas.microsoft.com/office/drawing/2014/main" id="{D843A831-1EC5-DD7E-0478-7999F67C2433}"/>
              </a:ext>
            </a:extLst>
          </p:cNvPr>
          <p:cNvSpPr>
            <a:spLocks noGrp="1"/>
          </p:cNvSpPr>
          <p:nvPr>
            <p:ph type="body" sz="quarter" idx="20" hasCustomPrompt="1"/>
          </p:nvPr>
        </p:nvSpPr>
        <p:spPr>
          <a:xfrm>
            <a:off x="1471025" y="2697728"/>
            <a:ext cx="4577646" cy="468467"/>
          </a:xfrm>
        </p:spPr>
        <p:txBody>
          <a:bodyPr anchor="t">
            <a:normAutofit/>
          </a:bodyPr>
          <a:lstStyle>
            <a:lvl1pPr marL="0" indent="0">
              <a:lnSpc>
                <a:spcPct val="100000"/>
              </a:lnSpc>
              <a:buFontTx/>
              <a:buNone/>
              <a:defRPr sz="2100" b="1"/>
            </a:lvl1pPr>
            <a:lvl2pPr marL="685800" indent="0">
              <a:lnSpc>
                <a:spcPct val="100000"/>
              </a:lnSpc>
              <a:buFontTx/>
              <a:buNone/>
              <a:defRPr/>
            </a:lvl2pPr>
            <a:lvl3pPr marL="1371600" indent="0">
              <a:lnSpc>
                <a:spcPct val="100000"/>
              </a:lnSpc>
              <a:buFontTx/>
              <a:buNone/>
              <a:defRPr/>
            </a:lvl3pPr>
            <a:lvl4pPr marL="2057400" indent="0">
              <a:lnSpc>
                <a:spcPct val="100000"/>
              </a:lnSpc>
              <a:buFontTx/>
              <a:buNone/>
              <a:defRPr/>
            </a:lvl4pPr>
            <a:lvl5pPr marL="2743200" indent="0">
              <a:lnSpc>
                <a:spcPct val="100000"/>
              </a:lnSpc>
              <a:buFontTx/>
              <a:buNone/>
              <a:defRPr/>
            </a:lvl5pPr>
          </a:lstStyle>
          <a:p>
            <a:pPr lvl="0"/>
            <a:r>
              <a:rPr lang="en-GB"/>
              <a:t>Add title here</a:t>
            </a:r>
            <a:endParaRPr lang="en-LT"/>
          </a:p>
        </p:txBody>
      </p:sp>
      <p:sp>
        <p:nvSpPr>
          <p:cNvPr id="11" name="Text Placeholder 28">
            <a:extLst>
              <a:ext uri="{FF2B5EF4-FFF2-40B4-BE49-F238E27FC236}">
                <a16:creationId xmlns:a16="http://schemas.microsoft.com/office/drawing/2014/main" id="{0B9858AD-9A85-AEA1-181D-553649723B4F}"/>
              </a:ext>
            </a:extLst>
          </p:cNvPr>
          <p:cNvSpPr>
            <a:spLocks noGrp="1"/>
          </p:cNvSpPr>
          <p:nvPr>
            <p:ph type="body" sz="quarter" idx="24" hasCustomPrompt="1"/>
          </p:nvPr>
        </p:nvSpPr>
        <p:spPr>
          <a:xfrm>
            <a:off x="1471025" y="6139508"/>
            <a:ext cx="4577646" cy="468467"/>
          </a:xfrm>
        </p:spPr>
        <p:txBody>
          <a:bodyPr anchor="t">
            <a:normAutofit/>
          </a:bodyPr>
          <a:lstStyle>
            <a:lvl1pPr marL="0" indent="0">
              <a:lnSpc>
                <a:spcPct val="100000"/>
              </a:lnSpc>
              <a:buFontTx/>
              <a:buNone/>
              <a:defRPr sz="2100" b="1"/>
            </a:lvl1pPr>
            <a:lvl2pPr marL="685800" indent="0">
              <a:lnSpc>
                <a:spcPct val="100000"/>
              </a:lnSpc>
              <a:buFontTx/>
              <a:buNone/>
              <a:defRPr/>
            </a:lvl2pPr>
            <a:lvl3pPr marL="1371600" indent="0">
              <a:lnSpc>
                <a:spcPct val="100000"/>
              </a:lnSpc>
              <a:buFontTx/>
              <a:buNone/>
              <a:defRPr/>
            </a:lvl3pPr>
            <a:lvl4pPr marL="2057400" indent="0">
              <a:lnSpc>
                <a:spcPct val="100000"/>
              </a:lnSpc>
              <a:buFontTx/>
              <a:buNone/>
              <a:defRPr/>
            </a:lvl4pPr>
            <a:lvl5pPr marL="2743200" indent="0">
              <a:lnSpc>
                <a:spcPct val="100000"/>
              </a:lnSpc>
              <a:buFontTx/>
              <a:buNone/>
              <a:defRPr/>
            </a:lvl5pPr>
          </a:lstStyle>
          <a:p>
            <a:pPr lvl="0"/>
            <a:r>
              <a:rPr lang="en-GB"/>
              <a:t>Add title here</a:t>
            </a:r>
            <a:endParaRPr lang="en-LT"/>
          </a:p>
        </p:txBody>
      </p:sp>
      <p:sp>
        <p:nvSpPr>
          <p:cNvPr id="18" name="Text Placeholder 28">
            <a:extLst>
              <a:ext uri="{FF2B5EF4-FFF2-40B4-BE49-F238E27FC236}">
                <a16:creationId xmlns:a16="http://schemas.microsoft.com/office/drawing/2014/main" id="{8D69F5D8-0F6F-FB53-5AD6-EFE79DE6FA65}"/>
              </a:ext>
            </a:extLst>
          </p:cNvPr>
          <p:cNvSpPr>
            <a:spLocks noGrp="1"/>
          </p:cNvSpPr>
          <p:nvPr>
            <p:ph type="body" sz="quarter" idx="25" hasCustomPrompt="1"/>
          </p:nvPr>
        </p:nvSpPr>
        <p:spPr>
          <a:xfrm>
            <a:off x="6812597" y="2697728"/>
            <a:ext cx="4577646" cy="468467"/>
          </a:xfrm>
        </p:spPr>
        <p:txBody>
          <a:bodyPr anchor="t">
            <a:normAutofit/>
          </a:bodyPr>
          <a:lstStyle>
            <a:lvl1pPr marL="0" indent="0">
              <a:lnSpc>
                <a:spcPct val="100000"/>
              </a:lnSpc>
              <a:buFontTx/>
              <a:buNone/>
              <a:defRPr sz="2100" b="1"/>
            </a:lvl1pPr>
            <a:lvl2pPr marL="685800" indent="0">
              <a:lnSpc>
                <a:spcPct val="100000"/>
              </a:lnSpc>
              <a:buFontTx/>
              <a:buNone/>
              <a:defRPr/>
            </a:lvl2pPr>
            <a:lvl3pPr marL="1371600" indent="0">
              <a:lnSpc>
                <a:spcPct val="100000"/>
              </a:lnSpc>
              <a:buFontTx/>
              <a:buNone/>
              <a:defRPr/>
            </a:lvl3pPr>
            <a:lvl4pPr marL="2057400" indent="0">
              <a:lnSpc>
                <a:spcPct val="100000"/>
              </a:lnSpc>
              <a:buFontTx/>
              <a:buNone/>
              <a:defRPr/>
            </a:lvl4pPr>
            <a:lvl5pPr marL="2743200" indent="0">
              <a:lnSpc>
                <a:spcPct val="100000"/>
              </a:lnSpc>
              <a:buFontTx/>
              <a:buNone/>
              <a:defRPr/>
            </a:lvl5pPr>
          </a:lstStyle>
          <a:p>
            <a:pPr lvl="0"/>
            <a:r>
              <a:rPr lang="en-GB"/>
              <a:t>Add title here</a:t>
            </a:r>
            <a:endParaRPr lang="en-LT"/>
          </a:p>
        </p:txBody>
      </p:sp>
      <p:sp>
        <p:nvSpPr>
          <p:cNvPr id="19" name="Text Placeholder 28">
            <a:extLst>
              <a:ext uri="{FF2B5EF4-FFF2-40B4-BE49-F238E27FC236}">
                <a16:creationId xmlns:a16="http://schemas.microsoft.com/office/drawing/2014/main" id="{41D818FA-ABCF-3134-60E6-83D6433EE309}"/>
              </a:ext>
            </a:extLst>
          </p:cNvPr>
          <p:cNvSpPr>
            <a:spLocks noGrp="1"/>
          </p:cNvSpPr>
          <p:nvPr>
            <p:ph type="body" sz="quarter" idx="26" hasCustomPrompt="1"/>
          </p:nvPr>
        </p:nvSpPr>
        <p:spPr>
          <a:xfrm>
            <a:off x="6812597" y="6139508"/>
            <a:ext cx="4577646" cy="468467"/>
          </a:xfrm>
        </p:spPr>
        <p:txBody>
          <a:bodyPr anchor="t">
            <a:normAutofit/>
          </a:bodyPr>
          <a:lstStyle>
            <a:lvl1pPr marL="0" indent="0">
              <a:lnSpc>
                <a:spcPct val="100000"/>
              </a:lnSpc>
              <a:buFontTx/>
              <a:buNone/>
              <a:defRPr sz="2100" b="1"/>
            </a:lvl1pPr>
            <a:lvl2pPr marL="685800" indent="0">
              <a:lnSpc>
                <a:spcPct val="100000"/>
              </a:lnSpc>
              <a:buFontTx/>
              <a:buNone/>
              <a:defRPr/>
            </a:lvl2pPr>
            <a:lvl3pPr marL="1371600" indent="0">
              <a:lnSpc>
                <a:spcPct val="100000"/>
              </a:lnSpc>
              <a:buFontTx/>
              <a:buNone/>
              <a:defRPr/>
            </a:lvl3pPr>
            <a:lvl4pPr marL="2057400" indent="0">
              <a:lnSpc>
                <a:spcPct val="100000"/>
              </a:lnSpc>
              <a:buFontTx/>
              <a:buNone/>
              <a:defRPr/>
            </a:lvl4pPr>
            <a:lvl5pPr marL="2743200" indent="0">
              <a:lnSpc>
                <a:spcPct val="100000"/>
              </a:lnSpc>
              <a:buFontTx/>
              <a:buNone/>
              <a:defRPr/>
            </a:lvl5pPr>
          </a:lstStyle>
          <a:p>
            <a:pPr lvl="0"/>
            <a:r>
              <a:rPr lang="en-GB"/>
              <a:t>Add title here</a:t>
            </a:r>
            <a:endParaRPr lang="en-LT"/>
          </a:p>
        </p:txBody>
      </p:sp>
      <p:sp>
        <p:nvSpPr>
          <p:cNvPr id="26" name="Text Placeholder 28">
            <a:extLst>
              <a:ext uri="{FF2B5EF4-FFF2-40B4-BE49-F238E27FC236}">
                <a16:creationId xmlns:a16="http://schemas.microsoft.com/office/drawing/2014/main" id="{F0588C88-79E6-DCE1-E5B0-6EEDF59CA343}"/>
              </a:ext>
            </a:extLst>
          </p:cNvPr>
          <p:cNvSpPr>
            <a:spLocks noGrp="1"/>
          </p:cNvSpPr>
          <p:nvPr>
            <p:ph type="body" sz="quarter" idx="27" hasCustomPrompt="1"/>
          </p:nvPr>
        </p:nvSpPr>
        <p:spPr>
          <a:xfrm>
            <a:off x="12171207" y="2697728"/>
            <a:ext cx="4577646" cy="468467"/>
          </a:xfrm>
        </p:spPr>
        <p:txBody>
          <a:bodyPr anchor="t">
            <a:normAutofit/>
          </a:bodyPr>
          <a:lstStyle>
            <a:lvl1pPr marL="0" indent="0">
              <a:lnSpc>
                <a:spcPct val="100000"/>
              </a:lnSpc>
              <a:buFontTx/>
              <a:buNone/>
              <a:defRPr sz="2100" b="1"/>
            </a:lvl1pPr>
            <a:lvl2pPr marL="685800" indent="0">
              <a:lnSpc>
                <a:spcPct val="100000"/>
              </a:lnSpc>
              <a:buFontTx/>
              <a:buNone/>
              <a:defRPr/>
            </a:lvl2pPr>
            <a:lvl3pPr marL="1371600" indent="0">
              <a:lnSpc>
                <a:spcPct val="100000"/>
              </a:lnSpc>
              <a:buFontTx/>
              <a:buNone/>
              <a:defRPr/>
            </a:lvl3pPr>
            <a:lvl4pPr marL="2057400" indent="0">
              <a:lnSpc>
                <a:spcPct val="100000"/>
              </a:lnSpc>
              <a:buFontTx/>
              <a:buNone/>
              <a:defRPr/>
            </a:lvl4pPr>
            <a:lvl5pPr marL="2743200" indent="0">
              <a:lnSpc>
                <a:spcPct val="100000"/>
              </a:lnSpc>
              <a:buFontTx/>
              <a:buNone/>
              <a:defRPr/>
            </a:lvl5pPr>
          </a:lstStyle>
          <a:p>
            <a:pPr lvl="0"/>
            <a:r>
              <a:rPr lang="en-GB"/>
              <a:t>Add title here</a:t>
            </a:r>
            <a:endParaRPr lang="en-LT"/>
          </a:p>
        </p:txBody>
      </p:sp>
      <p:sp>
        <p:nvSpPr>
          <p:cNvPr id="27" name="Text Placeholder 28">
            <a:extLst>
              <a:ext uri="{FF2B5EF4-FFF2-40B4-BE49-F238E27FC236}">
                <a16:creationId xmlns:a16="http://schemas.microsoft.com/office/drawing/2014/main" id="{D94EDFD3-99A7-827D-5B7E-EBDD46E1D2AD}"/>
              </a:ext>
            </a:extLst>
          </p:cNvPr>
          <p:cNvSpPr>
            <a:spLocks noGrp="1"/>
          </p:cNvSpPr>
          <p:nvPr>
            <p:ph type="body" sz="quarter" idx="28" hasCustomPrompt="1"/>
          </p:nvPr>
        </p:nvSpPr>
        <p:spPr>
          <a:xfrm>
            <a:off x="12171207" y="6139508"/>
            <a:ext cx="4577646" cy="468467"/>
          </a:xfrm>
        </p:spPr>
        <p:txBody>
          <a:bodyPr anchor="t">
            <a:normAutofit/>
          </a:bodyPr>
          <a:lstStyle>
            <a:lvl1pPr marL="0" indent="0">
              <a:lnSpc>
                <a:spcPct val="100000"/>
              </a:lnSpc>
              <a:buFontTx/>
              <a:buNone/>
              <a:defRPr sz="2100" b="1"/>
            </a:lvl1pPr>
            <a:lvl2pPr marL="685800" indent="0">
              <a:lnSpc>
                <a:spcPct val="100000"/>
              </a:lnSpc>
              <a:buFontTx/>
              <a:buNone/>
              <a:defRPr/>
            </a:lvl2pPr>
            <a:lvl3pPr marL="1371600" indent="0">
              <a:lnSpc>
                <a:spcPct val="100000"/>
              </a:lnSpc>
              <a:buFontTx/>
              <a:buNone/>
              <a:defRPr/>
            </a:lvl3pPr>
            <a:lvl4pPr marL="2057400" indent="0">
              <a:lnSpc>
                <a:spcPct val="100000"/>
              </a:lnSpc>
              <a:buFontTx/>
              <a:buNone/>
              <a:defRPr/>
            </a:lvl4pPr>
            <a:lvl5pPr marL="2743200" indent="0">
              <a:lnSpc>
                <a:spcPct val="100000"/>
              </a:lnSpc>
              <a:buFontTx/>
              <a:buNone/>
              <a:defRPr/>
            </a:lvl5pPr>
          </a:lstStyle>
          <a:p>
            <a:pPr lvl="0"/>
            <a:r>
              <a:rPr lang="en-GB"/>
              <a:t>Add title here</a:t>
            </a:r>
            <a:endParaRPr lang="en-LT"/>
          </a:p>
        </p:txBody>
      </p:sp>
    </p:spTree>
    <p:extLst>
      <p:ext uri="{BB962C8B-B14F-4D97-AF65-F5344CB8AC3E}">
        <p14:creationId xmlns:p14="http://schemas.microsoft.com/office/powerpoint/2010/main" val="2751981217"/>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slideLayout" Target="../slideLayouts/slideLayout40.xml"/><Relationship Id="rId18" Type="http://schemas.openxmlformats.org/officeDocument/2006/relationships/slideLayout" Target="../slideLayouts/slideLayout45.xml"/><Relationship Id="rId26" Type="http://schemas.openxmlformats.org/officeDocument/2006/relationships/slideLayout" Target="../slideLayouts/slideLayout53.xml"/><Relationship Id="rId3" Type="http://schemas.openxmlformats.org/officeDocument/2006/relationships/slideLayout" Target="../slideLayouts/slideLayout30.xml"/><Relationship Id="rId21" Type="http://schemas.openxmlformats.org/officeDocument/2006/relationships/slideLayout" Target="../slideLayouts/slideLayout48.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17" Type="http://schemas.openxmlformats.org/officeDocument/2006/relationships/slideLayout" Target="../slideLayouts/slideLayout44.xml"/><Relationship Id="rId25" Type="http://schemas.openxmlformats.org/officeDocument/2006/relationships/slideLayout" Target="../slideLayouts/slideLayout52.xml"/><Relationship Id="rId2" Type="http://schemas.openxmlformats.org/officeDocument/2006/relationships/slideLayout" Target="../slideLayouts/slideLayout29.xml"/><Relationship Id="rId16" Type="http://schemas.openxmlformats.org/officeDocument/2006/relationships/slideLayout" Target="../slideLayouts/slideLayout43.xml"/><Relationship Id="rId20" Type="http://schemas.openxmlformats.org/officeDocument/2006/relationships/slideLayout" Target="../slideLayouts/slideLayout47.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24" Type="http://schemas.openxmlformats.org/officeDocument/2006/relationships/slideLayout" Target="../slideLayouts/slideLayout51.xml"/><Relationship Id="rId5" Type="http://schemas.openxmlformats.org/officeDocument/2006/relationships/slideLayout" Target="../slideLayouts/slideLayout32.xml"/><Relationship Id="rId15" Type="http://schemas.openxmlformats.org/officeDocument/2006/relationships/slideLayout" Target="../slideLayouts/slideLayout42.xml"/><Relationship Id="rId23" Type="http://schemas.openxmlformats.org/officeDocument/2006/relationships/slideLayout" Target="../slideLayouts/slideLayout50.xml"/><Relationship Id="rId10" Type="http://schemas.openxmlformats.org/officeDocument/2006/relationships/slideLayout" Target="../slideLayouts/slideLayout37.xml"/><Relationship Id="rId19" Type="http://schemas.openxmlformats.org/officeDocument/2006/relationships/slideLayout" Target="../slideLayouts/slideLayout46.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slideLayout" Target="../slideLayouts/slideLayout41.xml"/><Relationship Id="rId22" Type="http://schemas.openxmlformats.org/officeDocument/2006/relationships/slideLayout" Target="../slideLayouts/slideLayout49.xml"/><Relationship Id="rId27"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1.xml"/><Relationship Id="rId13" Type="http://schemas.openxmlformats.org/officeDocument/2006/relationships/slideLayout" Target="../slideLayouts/slideLayout66.xml"/><Relationship Id="rId18" Type="http://schemas.openxmlformats.org/officeDocument/2006/relationships/slideLayout" Target="../slideLayouts/slideLayout71.xml"/><Relationship Id="rId26" Type="http://schemas.openxmlformats.org/officeDocument/2006/relationships/slideLayout" Target="../slideLayouts/slideLayout79.xml"/><Relationship Id="rId3" Type="http://schemas.openxmlformats.org/officeDocument/2006/relationships/slideLayout" Target="../slideLayouts/slideLayout56.xml"/><Relationship Id="rId21" Type="http://schemas.openxmlformats.org/officeDocument/2006/relationships/slideLayout" Target="../slideLayouts/slideLayout74.xml"/><Relationship Id="rId7" Type="http://schemas.openxmlformats.org/officeDocument/2006/relationships/slideLayout" Target="../slideLayouts/slideLayout60.xml"/><Relationship Id="rId12" Type="http://schemas.openxmlformats.org/officeDocument/2006/relationships/slideLayout" Target="../slideLayouts/slideLayout65.xml"/><Relationship Id="rId17" Type="http://schemas.openxmlformats.org/officeDocument/2006/relationships/slideLayout" Target="../slideLayouts/slideLayout70.xml"/><Relationship Id="rId25" Type="http://schemas.openxmlformats.org/officeDocument/2006/relationships/slideLayout" Target="../slideLayouts/slideLayout78.xml"/><Relationship Id="rId2" Type="http://schemas.openxmlformats.org/officeDocument/2006/relationships/slideLayout" Target="../slideLayouts/slideLayout55.xml"/><Relationship Id="rId16" Type="http://schemas.openxmlformats.org/officeDocument/2006/relationships/slideLayout" Target="../slideLayouts/slideLayout69.xml"/><Relationship Id="rId20" Type="http://schemas.openxmlformats.org/officeDocument/2006/relationships/slideLayout" Target="../slideLayouts/slideLayout73.xml"/><Relationship Id="rId1" Type="http://schemas.openxmlformats.org/officeDocument/2006/relationships/slideLayout" Target="../slideLayouts/slideLayout54.xml"/><Relationship Id="rId6" Type="http://schemas.openxmlformats.org/officeDocument/2006/relationships/slideLayout" Target="../slideLayouts/slideLayout59.xml"/><Relationship Id="rId11" Type="http://schemas.openxmlformats.org/officeDocument/2006/relationships/slideLayout" Target="../slideLayouts/slideLayout64.xml"/><Relationship Id="rId24" Type="http://schemas.openxmlformats.org/officeDocument/2006/relationships/slideLayout" Target="../slideLayouts/slideLayout77.xml"/><Relationship Id="rId5" Type="http://schemas.openxmlformats.org/officeDocument/2006/relationships/slideLayout" Target="../slideLayouts/slideLayout58.xml"/><Relationship Id="rId15" Type="http://schemas.openxmlformats.org/officeDocument/2006/relationships/slideLayout" Target="../slideLayouts/slideLayout68.xml"/><Relationship Id="rId23" Type="http://schemas.openxmlformats.org/officeDocument/2006/relationships/slideLayout" Target="../slideLayouts/slideLayout76.xml"/><Relationship Id="rId28" Type="http://schemas.openxmlformats.org/officeDocument/2006/relationships/theme" Target="../theme/theme3.xml"/><Relationship Id="rId10" Type="http://schemas.openxmlformats.org/officeDocument/2006/relationships/slideLayout" Target="../slideLayouts/slideLayout63.xml"/><Relationship Id="rId19" Type="http://schemas.openxmlformats.org/officeDocument/2006/relationships/slideLayout" Target="../slideLayouts/slideLayout72.xml"/><Relationship Id="rId4" Type="http://schemas.openxmlformats.org/officeDocument/2006/relationships/slideLayout" Target="../slideLayouts/slideLayout57.xml"/><Relationship Id="rId9" Type="http://schemas.openxmlformats.org/officeDocument/2006/relationships/slideLayout" Target="../slideLayouts/slideLayout62.xml"/><Relationship Id="rId14" Type="http://schemas.openxmlformats.org/officeDocument/2006/relationships/slideLayout" Target="../slideLayouts/slideLayout67.xml"/><Relationship Id="rId22" Type="http://schemas.openxmlformats.org/officeDocument/2006/relationships/slideLayout" Target="../slideLayouts/slideLayout75.xml"/><Relationship Id="rId27" Type="http://schemas.openxmlformats.org/officeDocument/2006/relationships/slideLayout" Target="../slideLayouts/slideLayout80.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8.xml"/><Relationship Id="rId13" Type="http://schemas.openxmlformats.org/officeDocument/2006/relationships/slideLayout" Target="../slideLayouts/slideLayout93.xml"/><Relationship Id="rId18" Type="http://schemas.openxmlformats.org/officeDocument/2006/relationships/slideLayout" Target="../slideLayouts/slideLayout98.xml"/><Relationship Id="rId26" Type="http://schemas.openxmlformats.org/officeDocument/2006/relationships/slideLayout" Target="../slideLayouts/slideLayout106.xml"/><Relationship Id="rId3" Type="http://schemas.openxmlformats.org/officeDocument/2006/relationships/slideLayout" Target="../slideLayouts/slideLayout83.xml"/><Relationship Id="rId21" Type="http://schemas.openxmlformats.org/officeDocument/2006/relationships/slideLayout" Target="../slideLayouts/slideLayout101.xml"/><Relationship Id="rId7" Type="http://schemas.openxmlformats.org/officeDocument/2006/relationships/slideLayout" Target="../slideLayouts/slideLayout87.xml"/><Relationship Id="rId12" Type="http://schemas.openxmlformats.org/officeDocument/2006/relationships/slideLayout" Target="../slideLayouts/slideLayout92.xml"/><Relationship Id="rId17" Type="http://schemas.openxmlformats.org/officeDocument/2006/relationships/slideLayout" Target="../slideLayouts/slideLayout97.xml"/><Relationship Id="rId25" Type="http://schemas.openxmlformats.org/officeDocument/2006/relationships/slideLayout" Target="../slideLayouts/slideLayout105.xml"/><Relationship Id="rId2" Type="http://schemas.openxmlformats.org/officeDocument/2006/relationships/slideLayout" Target="../slideLayouts/slideLayout82.xml"/><Relationship Id="rId16" Type="http://schemas.openxmlformats.org/officeDocument/2006/relationships/slideLayout" Target="../slideLayouts/slideLayout96.xml"/><Relationship Id="rId20" Type="http://schemas.openxmlformats.org/officeDocument/2006/relationships/slideLayout" Target="../slideLayouts/slideLayout100.xml"/><Relationship Id="rId29" Type="http://schemas.openxmlformats.org/officeDocument/2006/relationships/slideLayout" Target="../slideLayouts/slideLayout109.xml"/><Relationship Id="rId1" Type="http://schemas.openxmlformats.org/officeDocument/2006/relationships/slideLayout" Target="../slideLayouts/slideLayout81.xml"/><Relationship Id="rId6" Type="http://schemas.openxmlformats.org/officeDocument/2006/relationships/slideLayout" Target="../slideLayouts/slideLayout86.xml"/><Relationship Id="rId11" Type="http://schemas.openxmlformats.org/officeDocument/2006/relationships/slideLayout" Target="../slideLayouts/slideLayout91.xml"/><Relationship Id="rId24" Type="http://schemas.openxmlformats.org/officeDocument/2006/relationships/slideLayout" Target="../slideLayouts/slideLayout104.xml"/><Relationship Id="rId5" Type="http://schemas.openxmlformats.org/officeDocument/2006/relationships/slideLayout" Target="../slideLayouts/slideLayout85.xml"/><Relationship Id="rId15" Type="http://schemas.openxmlformats.org/officeDocument/2006/relationships/slideLayout" Target="../slideLayouts/slideLayout95.xml"/><Relationship Id="rId23" Type="http://schemas.openxmlformats.org/officeDocument/2006/relationships/slideLayout" Target="../slideLayouts/slideLayout103.xml"/><Relationship Id="rId28" Type="http://schemas.openxmlformats.org/officeDocument/2006/relationships/slideLayout" Target="../slideLayouts/slideLayout108.xml"/><Relationship Id="rId10" Type="http://schemas.openxmlformats.org/officeDocument/2006/relationships/slideLayout" Target="../slideLayouts/slideLayout90.xml"/><Relationship Id="rId19" Type="http://schemas.openxmlformats.org/officeDocument/2006/relationships/slideLayout" Target="../slideLayouts/slideLayout99.xml"/><Relationship Id="rId4" Type="http://schemas.openxmlformats.org/officeDocument/2006/relationships/slideLayout" Target="../slideLayouts/slideLayout84.xml"/><Relationship Id="rId9" Type="http://schemas.openxmlformats.org/officeDocument/2006/relationships/slideLayout" Target="../slideLayouts/slideLayout89.xml"/><Relationship Id="rId14" Type="http://schemas.openxmlformats.org/officeDocument/2006/relationships/slideLayout" Target="../slideLayouts/slideLayout94.xml"/><Relationship Id="rId22" Type="http://schemas.openxmlformats.org/officeDocument/2006/relationships/slideLayout" Target="../slideLayouts/slideLayout102.xml"/><Relationship Id="rId27" Type="http://schemas.openxmlformats.org/officeDocument/2006/relationships/slideLayout" Target="../slideLayouts/slideLayout107.xml"/><Relationship Id="rId30"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F4742E0-9D08-487E-9399-BDEC927F6251}"/>
              </a:ext>
            </a:extLst>
          </p:cNvPr>
          <p:cNvSpPr>
            <a:spLocks noGrp="1"/>
          </p:cNvSpPr>
          <p:nvPr>
            <p:ph type="title"/>
          </p:nvPr>
        </p:nvSpPr>
        <p:spPr>
          <a:xfrm>
            <a:off x="1257300" y="547688"/>
            <a:ext cx="15773400" cy="152518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5C69095-1041-4889-987F-ACC4DFE79270}"/>
              </a:ext>
            </a:extLst>
          </p:cNvPr>
          <p:cNvSpPr>
            <a:spLocks noGrp="1"/>
          </p:cNvSpPr>
          <p:nvPr>
            <p:ph type="body" idx="1"/>
          </p:nvPr>
        </p:nvSpPr>
        <p:spPr>
          <a:xfrm>
            <a:off x="1257300" y="2279127"/>
            <a:ext cx="15773400" cy="698631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099A6FEA-E4AE-4E04-B245-C7A00C83E196}"/>
              </a:ext>
            </a:extLst>
          </p:cNvPr>
          <p:cNvSpPr>
            <a:spLocks noGrp="1"/>
          </p:cNvSpPr>
          <p:nvPr>
            <p:ph type="sldNum" sz="quarter" idx="4"/>
          </p:nvPr>
        </p:nvSpPr>
        <p:spPr>
          <a:xfrm>
            <a:off x="12915900" y="9534527"/>
            <a:ext cx="4114800" cy="547688"/>
          </a:xfrm>
          <a:prstGeom prst="rect">
            <a:avLst/>
          </a:prstGeom>
        </p:spPr>
        <p:txBody>
          <a:bodyPr vert="horz" lIns="91440" tIns="45720" rIns="91440" bIns="45720" rtlCol="0" anchor="ctr"/>
          <a:lstStyle>
            <a:lvl1pPr algn="r">
              <a:defRPr sz="1800">
                <a:solidFill>
                  <a:schemeClr val="tx1">
                    <a:tint val="75000"/>
                  </a:schemeClr>
                </a:solidFill>
              </a:defRPr>
            </a:lvl1pPr>
          </a:lstStyle>
          <a:p>
            <a:fld id="{B7BD53AE-7240-4391-874D-1B91F412B7AB}" type="slidenum">
              <a:rPr lang="en-US" smtClean="0"/>
              <a:t>‹#›</a:t>
            </a:fld>
            <a:endParaRPr lang="en-US"/>
          </a:p>
        </p:txBody>
      </p:sp>
    </p:spTree>
    <p:extLst>
      <p:ext uri="{BB962C8B-B14F-4D97-AF65-F5344CB8AC3E}">
        <p14:creationId xmlns:p14="http://schemas.microsoft.com/office/powerpoint/2010/main" val="2948929008"/>
      </p:ext>
    </p:extLst>
  </p:cSld>
  <p:clrMap bg1="lt1" tx1="dk1" bg2="lt2" tx2="dk2" accent1="accent1" accent2="accent2" accent3="accent3" accent4="accent4" accent5="accent5" accent6="accent6" hlink="hlink" folHlink="folHlink"/>
  <p:sldLayoutIdLst>
    <p:sldLayoutId id="2147483699" r:id="rId1"/>
    <p:sldLayoutId id="2147483652"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76" r:id="rId13"/>
    <p:sldLayoutId id="2147483693" r:id="rId14"/>
    <p:sldLayoutId id="2147483694" r:id="rId15"/>
    <p:sldLayoutId id="2147483695" r:id="rId16"/>
    <p:sldLayoutId id="2147483696" r:id="rId17"/>
    <p:sldLayoutId id="2147483697" r:id="rId18"/>
    <p:sldLayoutId id="2147483700" r:id="rId19"/>
    <p:sldLayoutId id="2147483698" r:id="rId20"/>
    <p:sldLayoutId id="2147483659" r:id="rId21"/>
    <p:sldLayoutId id="2147483666" r:id="rId22"/>
    <p:sldLayoutId id="2147483690" r:id="rId23"/>
    <p:sldLayoutId id="2147483691" r:id="rId24"/>
    <p:sldLayoutId id="2147483692" r:id="rId25"/>
    <p:sldLayoutId id="2147483655" r:id="rId26"/>
    <p:sldLayoutId id="2147483654" r:id="rId27"/>
  </p:sldLayoutIdLst>
  <p:hf hdr="0" ftr="0" dt="0"/>
  <p:txStyles>
    <p:titleStyle>
      <a:lvl1pPr algn="l" defTabSz="1371669" rtl="0" eaLnBrk="1" latinLnBrk="0" hangingPunct="1">
        <a:lnSpc>
          <a:spcPct val="90000"/>
        </a:lnSpc>
        <a:spcBef>
          <a:spcPct val="0"/>
        </a:spcBef>
        <a:buNone/>
        <a:defRPr sz="4200" kern="1200">
          <a:solidFill>
            <a:schemeClr val="tx1">
              <a:lumMod val="50000"/>
            </a:schemeClr>
          </a:solidFill>
          <a:latin typeface="+mj-lt"/>
          <a:ea typeface="+mj-ea"/>
          <a:cs typeface="+mj-cs"/>
        </a:defRPr>
      </a:lvl1pPr>
    </p:titleStyle>
    <p:bodyStyle>
      <a:lvl1pPr marL="342917" indent="-342917" algn="l" defTabSz="1371669" rtl="0" eaLnBrk="1" latinLnBrk="0" hangingPunct="1">
        <a:lnSpc>
          <a:spcPts val="3600"/>
        </a:lnSpc>
        <a:spcBef>
          <a:spcPts val="1500"/>
        </a:spcBef>
        <a:buClr>
          <a:schemeClr val="accent6"/>
        </a:buClr>
        <a:buFont typeface="Arial" panose="020B0604020202020204" pitchFamily="34" charset="0"/>
        <a:buChar char="•"/>
        <a:defRPr sz="2100" kern="1200">
          <a:solidFill>
            <a:schemeClr val="tx1">
              <a:lumMod val="50000"/>
            </a:schemeClr>
          </a:solidFill>
          <a:latin typeface="+mn-lt"/>
          <a:ea typeface="+mn-ea"/>
          <a:cs typeface="+mn-cs"/>
        </a:defRPr>
      </a:lvl1pPr>
      <a:lvl2pPr marL="1028751" indent="-342917" algn="l" defTabSz="1371669" rtl="0" eaLnBrk="1" latinLnBrk="0" hangingPunct="1">
        <a:lnSpc>
          <a:spcPts val="3600"/>
        </a:lnSpc>
        <a:spcBef>
          <a:spcPts val="750"/>
        </a:spcBef>
        <a:buClr>
          <a:schemeClr val="accent6"/>
        </a:buClr>
        <a:buFont typeface="Arial" panose="020B0604020202020204" pitchFamily="34" charset="0"/>
        <a:buChar char="•"/>
        <a:defRPr sz="2100" kern="1200">
          <a:solidFill>
            <a:schemeClr val="tx1">
              <a:lumMod val="50000"/>
            </a:schemeClr>
          </a:solidFill>
          <a:latin typeface="+mn-lt"/>
          <a:ea typeface="+mn-ea"/>
          <a:cs typeface="+mn-cs"/>
        </a:defRPr>
      </a:lvl2pPr>
      <a:lvl3pPr marL="1714586" indent="-342917" algn="l" defTabSz="1371669" rtl="0" eaLnBrk="1" latinLnBrk="0" hangingPunct="1">
        <a:lnSpc>
          <a:spcPts val="3600"/>
        </a:lnSpc>
        <a:spcBef>
          <a:spcPts val="750"/>
        </a:spcBef>
        <a:buClr>
          <a:schemeClr val="accent6"/>
        </a:buClr>
        <a:buFont typeface="Arial" panose="020B0604020202020204" pitchFamily="34" charset="0"/>
        <a:buChar char="•"/>
        <a:defRPr sz="2100" kern="1200">
          <a:solidFill>
            <a:schemeClr val="tx1">
              <a:lumMod val="50000"/>
            </a:schemeClr>
          </a:solidFill>
          <a:latin typeface="+mn-lt"/>
          <a:ea typeface="+mn-ea"/>
          <a:cs typeface="+mn-cs"/>
        </a:defRPr>
      </a:lvl3pPr>
      <a:lvl4pPr marL="2400420" indent="-342917" algn="l" defTabSz="1371669" rtl="0" eaLnBrk="1" latinLnBrk="0" hangingPunct="1">
        <a:lnSpc>
          <a:spcPts val="3600"/>
        </a:lnSpc>
        <a:spcBef>
          <a:spcPts val="750"/>
        </a:spcBef>
        <a:buClr>
          <a:schemeClr val="accent6"/>
        </a:buClr>
        <a:buFont typeface="Arial" panose="020B0604020202020204" pitchFamily="34" charset="0"/>
        <a:buChar char="•"/>
        <a:defRPr sz="2100" kern="1200">
          <a:solidFill>
            <a:schemeClr val="tx1">
              <a:lumMod val="50000"/>
            </a:schemeClr>
          </a:solidFill>
          <a:latin typeface="+mn-lt"/>
          <a:ea typeface="+mn-ea"/>
          <a:cs typeface="+mn-cs"/>
        </a:defRPr>
      </a:lvl4pPr>
      <a:lvl5pPr marL="3086255" indent="-342917" algn="l" defTabSz="1371669" rtl="0" eaLnBrk="1" latinLnBrk="0" hangingPunct="1">
        <a:lnSpc>
          <a:spcPts val="3600"/>
        </a:lnSpc>
        <a:spcBef>
          <a:spcPts val="750"/>
        </a:spcBef>
        <a:buClr>
          <a:schemeClr val="accent6"/>
        </a:buClr>
        <a:buFont typeface="Arial" panose="020B0604020202020204" pitchFamily="34" charset="0"/>
        <a:buChar char="•"/>
        <a:defRPr sz="2100" kern="1200">
          <a:solidFill>
            <a:schemeClr val="tx1">
              <a:lumMod val="50000"/>
            </a:schemeClr>
          </a:solidFill>
          <a:latin typeface="+mn-lt"/>
          <a:ea typeface="+mn-ea"/>
          <a:cs typeface="+mn-cs"/>
        </a:defRPr>
      </a:lvl5pPr>
      <a:lvl6pPr marL="3772089" indent="-342917" algn="l" defTabSz="1371669"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924" indent="-342917" algn="l" defTabSz="1371669"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757" indent="-342917" algn="l" defTabSz="1371669"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591" indent="-342917" algn="l" defTabSz="1371669"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371669" rtl="0" eaLnBrk="1" latinLnBrk="0" hangingPunct="1">
        <a:defRPr sz="2700" kern="1200">
          <a:solidFill>
            <a:schemeClr val="tx1"/>
          </a:solidFill>
          <a:latin typeface="+mn-lt"/>
          <a:ea typeface="+mn-ea"/>
          <a:cs typeface="+mn-cs"/>
        </a:defRPr>
      </a:lvl1pPr>
      <a:lvl2pPr marL="685835" algn="l" defTabSz="1371669" rtl="0" eaLnBrk="1" latinLnBrk="0" hangingPunct="1">
        <a:defRPr sz="2700" kern="1200">
          <a:solidFill>
            <a:schemeClr val="tx1"/>
          </a:solidFill>
          <a:latin typeface="+mn-lt"/>
          <a:ea typeface="+mn-ea"/>
          <a:cs typeface="+mn-cs"/>
        </a:defRPr>
      </a:lvl2pPr>
      <a:lvl3pPr marL="1371669" algn="l" defTabSz="1371669" rtl="0" eaLnBrk="1" latinLnBrk="0" hangingPunct="1">
        <a:defRPr sz="2700" kern="1200">
          <a:solidFill>
            <a:schemeClr val="tx1"/>
          </a:solidFill>
          <a:latin typeface="+mn-lt"/>
          <a:ea typeface="+mn-ea"/>
          <a:cs typeface="+mn-cs"/>
        </a:defRPr>
      </a:lvl3pPr>
      <a:lvl4pPr marL="2057504" algn="l" defTabSz="1371669" rtl="0" eaLnBrk="1" latinLnBrk="0" hangingPunct="1">
        <a:defRPr sz="2700" kern="1200">
          <a:solidFill>
            <a:schemeClr val="tx1"/>
          </a:solidFill>
          <a:latin typeface="+mn-lt"/>
          <a:ea typeface="+mn-ea"/>
          <a:cs typeface="+mn-cs"/>
        </a:defRPr>
      </a:lvl4pPr>
      <a:lvl5pPr marL="2743337" algn="l" defTabSz="1371669" rtl="0" eaLnBrk="1" latinLnBrk="0" hangingPunct="1">
        <a:defRPr sz="2700" kern="1200">
          <a:solidFill>
            <a:schemeClr val="tx1"/>
          </a:solidFill>
          <a:latin typeface="+mn-lt"/>
          <a:ea typeface="+mn-ea"/>
          <a:cs typeface="+mn-cs"/>
        </a:defRPr>
      </a:lvl5pPr>
      <a:lvl6pPr marL="3429171" algn="l" defTabSz="1371669" rtl="0" eaLnBrk="1" latinLnBrk="0" hangingPunct="1">
        <a:defRPr sz="2700" kern="1200">
          <a:solidFill>
            <a:schemeClr val="tx1"/>
          </a:solidFill>
          <a:latin typeface="+mn-lt"/>
          <a:ea typeface="+mn-ea"/>
          <a:cs typeface="+mn-cs"/>
        </a:defRPr>
      </a:lvl6pPr>
      <a:lvl7pPr marL="4115006" algn="l" defTabSz="1371669" rtl="0" eaLnBrk="1" latinLnBrk="0" hangingPunct="1">
        <a:defRPr sz="2700" kern="1200">
          <a:solidFill>
            <a:schemeClr val="tx1"/>
          </a:solidFill>
          <a:latin typeface="+mn-lt"/>
          <a:ea typeface="+mn-ea"/>
          <a:cs typeface="+mn-cs"/>
        </a:defRPr>
      </a:lvl7pPr>
      <a:lvl8pPr marL="4800840" algn="l" defTabSz="1371669" rtl="0" eaLnBrk="1" latinLnBrk="0" hangingPunct="1">
        <a:defRPr sz="2700" kern="1200">
          <a:solidFill>
            <a:schemeClr val="tx1"/>
          </a:solidFill>
          <a:latin typeface="+mn-lt"/>
          <a:ea typeface="+mn-ea"/>
          <a:cs typeface="+mn-cs"/>
        </a:defRPr>
      </a:lvl8pPr>
      <a:lvl9pPr marL="5486675" algn="l" defTabSz="1371669" rtl="0" eaLnBrk="1" latinLnBrk="0" hangingPunct="1">
        <a:defRPr sz="27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F4742E0-9D08-487E-9399-BDEC927F6251}"/>
              </a:ext>
            </a:extLst>
          </p:cNvPr>
          <p:cNvSpPr>
            <a:spLocks noGrp="1"/>
          </p:cNvSpPr>
          <p:nvPr>
            <p:ph type="title"/>
          </p:nvPr>
        </p:nvSpPr>
        <p:spPr>
          <a:xfrm>
            <a:off x="1257300" y="547688"/>
            <a:ext cx="15773400" cy="1525182"/>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85C69095-1041-4889-987F-ACC4DFE79270}"/>
              </a:ext>
            </a:extLst>
          </p:cNvPr>
          <p:cNvSpPr>
            <a:spLocks noGrp="1"/>
          </p:cNvSpPr>
          <p:nvPr>
            <p:ph type="body" idx="1"/>
          </p:nvPr>
        </p:nvSpPr>
        <p:spPr>
          <a:xfrm>
            <a:off x="1257300" y="2279127"/>
            <a:ext cx="15773400" cy="6986319"/>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Slide Number Placeholder 5">
            <a:extLst>
              <a:ext uri="{FF2B5EF4-FFF2-40B4-BE49-F238E27FC236}">
                <a16:creationId xmlns:a16="http://schemas.microsoft.com/office/drawing/2014/main" id="{099A6FEA-E4AE-4E04-B245-C7A00C83E196}"/>
              </a:ext>
            </a:extLst>
          </p:cNvPr>
          <p:cNvSpPr>
            <a:spLocks noGrp="1"/>
          </p:cNvSpPr>
          <p:nvPr>
            <p:ph type="sldNum" sz="quarter" idx="4"/>
          </p:nvPr>
        </p:nvSpPr>
        <p:spPr>
          <a:xfrm>
            <a:off x="12915900" y="9534526"/>
            <a:ext cx="4114800" cy="547688"/>
          </a:xfrm>
          <a:prstGeom prst="rect">
            <a:avLst/>
          </a:prstGeom>
        </p:spPr>
        <p:txBody>
          <a:bodyPr vert="horz" lIns="91440" tIns="45720" rIns="91440" bIns="45720" rtlCol="0" anchor="ctr"/>
          <a:lstStyle>
            <a:lvl1pPr algn="r">
              <a:defRPr sz="1800">
                <a:solidFill>
                  <a:schemeClr val="tx1">
                    <a:tint val="75000"/>
                  </a:schemeClr>
                </a:solidFill>
              </a:defRPr>
            </a:lvl1pPr>
          </a:lstStyle>
          <a:p>
            <a:fld id="{B7BD53AE-7240-4391-874D-1B91F412B7AB}" type="slidenum">
              <a:rPr lang="en-US" smtClean="0"/>
              <a:t>‹#›</a:t>
            </a:fld>
            <a:endParaRPr lang="en-US"/>
          </a:p>
        </p:txBody>
      </p:sp>
    </p:spTree>
    <p:extLst>
      <p:ext uri="{BB962C8B-B14F-4D97-AF65-F5344CB8AC3E}">
        <p14:creationId xmlns:p14="http://schemas.microsoft.com/office/powerpoint/2010/main" val="2901453011"/>
      </p:ext>
    </p:extLst>
  </p:cSld>
  <p:clrMap bg1="lt1" tx1="dk1" bg2="lt2" tx2="dk2" accent1="accent1" accent2="accent2" accent3="accent3" accent4="accent4" accent5="accent5" accent6="accent6" hlink="hlink" folHlink="folHlink"/>
  <p:sldLayoutIdLst>
    <p:sldLayoutId id="2147483702" r:id="rId1"/>
    <p:sldLayoutId id="2147483703" r:id="rId2"/>
    <p:sldLayoutId id="2147483704"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 id="2147483714" r:id="rId12"/>
    <p:sldLayoutId id="2147483715" r:id="rId13"/>
    <p:sldLayoutId id="2147483716" r:id="rId14"/>
    <p:sldLayoutId id="2147483717" r:id="rId15"/>
    <p:sldLayoutId id="2147483718" r:id="rId16"/>
    <p:sldLayoutId id="2147483719" r:id="rId17"/>
    <p:sldLayoutId id="2147483720" r:id="rId18"/>
    <p:sldLayoutId id="2147483721" r:id="rId19"/>
    <p:sldLayoutId id="2147483722" r:id="rId20"/>
    <p:sldLayoutId id="2147483723" r:id="rId21"/>
    <p:sldLayoutId id="2147483724" r:id="rId22"/>
    <p:sldLayoutId id="2147483725" r:id="rId23"/>
    <p:sldLayoutId id="2147483726" r:id="rId24"/>
    <p:sldLayoutId id="2147483727" r:id="rId25"/>
    <p:sldLayoutId id="2147483728" r:id="rId26"/>
  </p:sldLayoutIdLst>
  <p:hf hdr="0" ftr="0" dt="0"/>
  <p:txStyles>
    <p:titleStyle>
      <a:lvl1pPr algn="l" defTabSz="1371600" rtl="0" eaLnBrk="1" latinLnBrk="0" hangingPunct="1">
        <a:lnSpc>
          <a:spcPct val="90000"/>
        </a:lnSpc>
        <a:spcBef>
          <a:spcPct val="0"/>
        </a:spcBef>
        <a:buNone/>
        <a:defRPr sz="4200" kern="1200">
          <a:solidFill>
            <a:schemeClr val="tx1">
              <a:lumMod val="50000"/>
            </a:schemeClr>
          </a:solidFill>
          <a:latin typeface="+mj-lt"/>
          <a:ea typeface="+mj-ea"/>
          <a:cs typeface="+mj-cs"/>
        </a:defRPr>
      </a:lvl1pPr>
    </p:titleStyle>
    <p:bodyStyle>
      <a:lvl1pPr marL="342900" indent="-342900" algn="l" defTabSz="1371600" rtl="0" eaLnBrk="1" latinLnBrk="0" hangingPunct="1">
        <a:lnSpc>
          <a:spcPts val="3600"/>
        </a:lnSpc>
        <a:spcBef>
          <a:spcPts val="1500"/>
        </a:spcBef>
        <a:buClr>
          <a:schemeClr val="accent6"/>
        </a:buClr>
        <a:buFont typeface="Arial" panose="020B0604020202020204" pitchFamily="34" charset="0"/>
        <a:buChar char="•"/>
        <a:defRPr sz="2100" kern="1200">
          <a:solidFill>
            <a:schemeClr val="tx1">
              <a:lumMod val="50000"/>
            </a:schemeClr>
          </a:solidFill>
          <a:latin typeface="+mn-lt"/>
          <a:ea typeface="+mn-ea"/>
          <a:cs typeface="+mn-cs"/>
        </a:defRPr>
      </a:lvl1pPr>
      <a:lvl2pPr marL="1028700" indent="-342900" algn="l" defTabSz="1371600" rtl="0" eaLnBrk="1" latinLnBrk="0" hangingPunct="1">
        <a:lnSpc>
          <a:spcPts val="3600"/>
        </a:lnSpc>
        <a:spcBef>
          <a:spcPts val="750"/>
        </a:spcBef>
        <a:buClr>
          <a:schemeClr val="accent6"/>
        </a:buClr>
        <a:buFont typeface="Arial" panose="020B0604020202020204" pitchFamily="34" charset="0"/>
        <a:buChar char="•"/>
        <a:defRPr sz="2100" kern="1200">
          <a:solidFill>
            <a:schemeClr val="tx1">
              <a:lumMod val="50000"/>
            </a:schemeClr>
          </a:solidFill>
          <a:latin typeface="+mn-lt"/>
          <a:ea typeface="+mn-ea"/>
          <a:cs typeface="+mn-cs"/>
        </a:defRPr>
      </a:lvl2pPr>
      <a:lvl3pPr marL="1714500" indent="-342900" algn="l" defTabSz="1371600" rtl="0" eaLnBrk="1" latinLnBrk="0" hangingPunct="1">
        <a:lnSpc>
          <a:spcPts val="3600"/>
        </a:lnSpc>
        <a:spcBef>
          <a:spcPts val="750"/>
        </a:spcBef>
        <a:buClr>
          <a:schemeClr val="accent6"/>
        </a:buClr>
        <a:buFont typeface="Arial" panose="020B0604020202020204" pitchFamily="34" charset="0"/>
        <a:buChar char="•"/>
        <a:defRPr sz="2100" kern="1200">
          <a:solidFill>
            <a:schemeClr val="tx1">
              <a:lumMod val="50000"/>
            </a:schemeClr>
          </a:solidFill>
          <a:latin typeface="+mn-lt"/>
          <a:ea typeface="+mn-ea"/>
          <a:cs typeface="+mn-cs"/>
        </a:defRPr>
      </a:lvl3pPr>
      <a:lvl4pPr marL="2400300" indent="-342900" algn="l" defTabSz="1371600" rtl="0" eaLnBrk="1" latinLnBrk="0" hangingPunct="1">
        <a:lnSpc>
          <a:spcPts val="3600"/>
        </a:lnSpc>
        <a:spcBef>
          <a:spcPts val="750"/>
        </a:spcBef>
        <a:buClr>
          <a:schemeClr val="accent6"/>
        </a:buClr>
        <a:buFont typeface="Arial" panose="020B0604020202020204" pitchFamily="34" charset="0"/>
        <a:buChar char="•"/>
        <a:defRPr sz="2100" kern="1200">
          <a:solidFill>
            <a:schemeClr val="tx1">
              <a:lumMod val="50000"/>
            </a:schemeClr>
          </a:solidFill>
          <a:latin typeface="+mn-lt"/>
          <a:ea typeface="+mn-ea"/>
          <a:cs typeface="+mn-cs"/>
        </a:defRPr>
      </a:lvl4pPr>
      <a:lvl5pPr marL="3086100" indent="-342900" algn="l" defTabSz="1371600" rtl="0" eaLnBrk="1" latinLnBrk="0" hangingPunct="1">
        <a:lnSpc>
          <a:spcPts val="3600"/>
        </a:lnSpc>
        <a:spcBef>
          <a:spcPts val="750"/>
        </a:spcBef>
        <a:buClr>
          <a:schemeClr val="accent6"/>
        </a:buClr>
        <a:buFont typeface="Arial" panose="020B0604020202020204" pitchFamily="34" charset="0"/>
        <a:buChar char="•"/>
        <a:defRPr sz="2100" kern="1200">
          <a:solidFill>
            <a:schemeClr val="tx1">
              <a:lumMod val="50000"/>
            </a:schemeClr>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F4742E0-9D08-487E-9399-BDEC927F6251}"/>
              </a:ext>
            </a:extLst>
          </p:cNvPr>
          <p:cNvSpPr>
            <a:spLocks noGrp="1"/>
          </p:cNvSpPr>
          <p:nvPr>
            <p:ph type="title"/>
          </p:nvPr>
        </p:nvSpPr>
        <p:spPr>
          <a:xfrm>
            <a:off x="1257300" y="547688"/>
            <a:ext cx="15773400" cy="152518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5C69095-1041-4889-987F-ACC4DFE79270}"/>
              </a:ext>
            </a:extLst>
          </p:cNvPr>
          <p:cNvSpPr>
            <a:spLocks noGrp="1"/>
          </p:cNvSpPr>
          <p:nvPr>
            <p:ph type="body" idx="1"/>
          </p:nvPr>
        </p:nvSpPr>
        <p:spPr>
          <a:xfrm>
            <a:off x="1257300" y="2279127"/>
            <a:ext cx="15773400" cy="698631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099A6FEA-E4AE-4E04-B245-C7A00C83E196}"/>
              </a:ext>
            </a:extLst>
          </p:cNvPr>
          <p:cNvSpPr>
            <a:spLocks noGrp="1"/>
          </p:cNvSpPr>
          <p:nvPr>
            <p:ph type="sldNum" sz="quarter" idx="4"/>
          </p:nvPr>
        </p:nvSpPr>
        <p:spPr>
          <a:xfrm>
            <a:off x="12915900" y="9534526"/>
            <a:ext cx="4114800" cy="547688"/>
          </a:xfrm>
          <a:prstGeom prst="rect">
            <a:avLst/>
          </a:prstGeom>
        </p:spPr>
        <p:txBody>
          <a:bodyPr vert="horz" lIns="91440" tIns="45720" rIns="91440" bIns="45720" rtlCol="0" anchor="ctr"/>
          <a:lstStyle>
            <a:lvl1pPr algn="r">
              <a:defRPr sz="1800">
                <a:solidFill>
                  <a:schemeClr val="tx1">
                    <a:tint val="75000"/>
                  </a:schemeClr>
                </a:solidFill>
              </a:defRPr>
            </a:lvl1pPr>
          </a:lstStyle>
          <a:p>
            <a:fld id="{B7BD53AE-7240-4391-874D-1B91F412B7AB}" type="slidenum">
              <a:rPr lang="en-US" smtClean="0"/>
              <a:t>‹#›</a:t>
            </a:fld>
            <a:endParaRPr lang="en-US"/>
          </a:p>
        </p:txBody>
      </p:sp>
    </p:spTree>
    <p:extLst>
      <p:ext uri="{BB962C8B-B14F-4D97-AF65-F5344CB8AC3E}">
        <p14:creationId xmlns:p14="http://schemas.microsoft.com/office/powerpoint/2010/main" val="3413927771"/>
      </p:ext>
    </p:extLst>
  </p:cSld>
  <p:clrMap bg1="lt1" tx1="dk1" bg2="lt2" tx2="dk2" accent1="accent1" accent2="accent2" accent3="accent3" accent4="accent4" accent5="accent5" accent6="accent6" hlink="hlink" folHlink="fol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 id="2147483742" r:id="rId13"/>
    <p:sldLayoutId id="2147483743" r:id="rId14"/>
    <p:sldLayoutId id="2147483744" r:id="rId15"/>
    <p:sldLayoutId id="2147483745" r:id="rId16"/>
    <p:sldLayoutId id="2147483746" r:id="rId17"/>
    <p:sldLayoutId id="2147483747" r:id="rId18"/>
    <p:sldLayoutId id="2147483748" r:id="rId19"/>
    <p:sldLayoutId id="2147483749" r:id="rId20"/>
    <p:sldLayoutId id="2147483750" r:id="rId21"/>
    <p:sldLayoutId id="2147483751" r:id="rId22"/>
    <p:sldLayoutId id="2147483752" r:id="rId23"/>
    <p:sldLayoutId id="2147483753" r:id="rId24"/>
    <p:sldLayoutId id="2147483754" r:id="rId25"/>
    <p:sldLayoutId id="2147483755" r:id="rId26"/>
    <p:sldLayoutId id="2147483756" r:id="rId27"/>
  </p:sldLayoutIdLst>
  <p:hf hdr="0" ftr="0" dt="0"/>
  <p:txStyles>
    <p:titleStyle>
      <a:lvl1pPr algn="l" defTabSz="1371600" rtl="0" eaLnBrk="1" latinLnBrk="0" hangingPunct="1">
        <a:lnSpc>
          <a:spcPct val="90000"/>
        </a:lnSpc>
        <a:spcBef>
          <a:spcPct val="0"/>
        </a:spcBef>
        <a:buNone/>
        <a:defRPr sz="4200" kern="1200">
          <a:solidFill>
            <a:schemeClr val="tx1">
              <a:lumMod val="50000"/>
            </a:schemeClr>
          </a:solidFill>
          <a:latin typeface="+mj-lt"/>
          <a:ea typeface="+mj-ea"/>
          <a:cs typeface="+mj-cs"/>
        </a:defRPr>
      </a:lvl1pPr>
    </p:titleStyle>
    <p:bodyStyle>
      <a:lvl1pPr marL="342900" indent="-342900" algn="l" defTabSz="1371600" rtl="0" eaLnBrk="1" latinLnBrk="0" hangingPunct="1">
        <a:lnSpc>
          <a:spcPts val="3600"/>
        </a:lnSpc>
        <a:spcBef>
          <a:spcPts val="1500"/>
        </a:spcBef>
        <a:buClr>
          <a:schemeClr val="accent6"/>
        </a:buClr>
        <a:buFont typeface="Arial" panose="020B0604020202020204" pitchFamily="34" charset="0"/>
        <a:buChar char="•"/>
        <a:defRPr sz="2100" kern="1200">
          <a:solidFill>
            <a:schemeClr val="tx1">
              <a:lumMod val="50000"/>
            </a:schemeClr>
          </a:solidFill>
          <a:latin typeface="+mn-lt"/>
          <a:ea typeface="+mn-ea"/>
          <a:cs typeface="+mn-cs"/>
        </a:defRPr>
      </a:lvl1pPr>
      <a:lvl2pPr marL="1028700" indent="-342900" algn="l" defTabSz="1371600" rtl="0" eaLnBrk="1" latinLnBrk="0" hangingPunct="1">
        <a:lnSpc>
          <a:spcPts val="3600"/>
        </a:lnSpc>
        <a:spcBef>
          <a:spcPts val="750"/>
        </a:spcBef>
        <a:buClr>
          <a:schemeClr val="accent6"/>
        </a:buClr>
        <a:buFont typeface="Arial" panose="020B0604020202020204" pitchFamily="34" charset="0"/>
        <a:buChar char="•"/>
        <a:defRPr sz="2100" kern="1200">
          <a:solidFill>
            <a:schemeClr val="tx1">
              <a:lumMod val="50000"/>
            </a:schemeClr>
          </a:solidFill>
          <a:latin typeface="+mn-lt"/>
          <a:ea typeface="+mn-ea"/>
          <a:cs typeface="+mn-cs"/>
        </a:defRPr>
      </a:lvl2pPr>
      <a:lvl3pPr marL="1714500" indent="-342900" algn="l" defTabSz="1371600" rtl="0" eaLnBrk="1" latinLnBrk="0" hangingPunct="1">
        <a:lnSpc>
          <a:spcPts val="3600"/>
        </a:lnSpc>
        <a:spcBef>
          <a:spcPts val="750"/>
        </a:spcBef>
        <a:buClr>
          <a:schemeClr val="accent6"/>
        </a:buClr>
        <a:buFont typeface="Arial" panose="020B0604020202020204" pitchFamily="34" charset="0"/>
        <a:buChar char="•"/>
        <a:defRPr sz="2100" kern="1200">
          <a:solidFill>
            <a:schemeClr val="tx1">
              <a:lumMod val="50000"/>
            </a:schemeClr>
          </a:solidFill>
          <a:latin typeface="+mn-lt"/>
          <a:ea typeface="+mn-ea"/>
          <a:cs typeface="+mn-cs"/>
        </a:defRPr>
      </a:lvl3pPr>
      <a:lvl4pPr marL="2400300" indent="-342900" algn="l" defTabSz="1371600" rtl="0" eaLnBrk="1" latinLnBrk="0" hangingPunct="1">
        <a:lnSpc>
          <a:spcPts val="3600"/>
        </a:lnSpc>
        <a:spcBef>
          <a:spcPts val="750"/>
        </a:spcBef>
        <a:buClr>
          <a:schemeClr val="accent6"/>
        </a:buClr>
        <a:buFont typeface="Arial" panose="020B0604020202020204" pitchFamily="34" charset="0"/>
        <a:buChar char="•"/>
        <a:defRPr sz="2100" kern="1200">
          <a:solidFill>
            <a:schemeClr val="tx1">
              <a:lumMod val="50000"/>
            </a:schemeClr>
          </a:solidFill>
          <a:latin typeface="+mn-lt"/>
          <a:ea typeface="+mn-ea"/>
          <a:cs typeface="+mn-cs"/>
        </a:defRPr>
      </a:lvl4pPr>
      <a:lvl5pPr marL="3086100" indent="-342900" algn="l" defTabSz="1371600" rtl="0" eaLnBrk="1" latinLnBrk="0" hangingPunct="1">
        <a:lnSpc>
          <a:spcPts val="3600"/>
        </a:lnSpc>
        <a:spcBef>
          <a:spcPts val="750"/>
        </a:spcBef>
        <a:buClr>
          <a:schemeClr val="accent6"/>
        </a:buClr>
        <a:buFont typeface="Arial" panose="020B0604020202020204" pitchFamily="34" charset="0"/>
        <a:buChar char="•"/>
        <a:defRPr sz="2100" kern="1200">
          <a:solidFill>
            <a:schemeClr val="tx1">
              <a:lumMod val="50000"/>
            </a:schemeClr>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F4742E0-9D08-487E-9399-BDEC927F6251}"/>
              </a:ext>
            </a:extLst>
          </p:cNvPr>
          <p:cNvSpPr>
            <a:spLocks noGrp="1"/>
          </p:cNvSpPr>
          <p:nvPr>
            <p:ph type="title"/>
          </p:nvPr>
        </p:nvSpPr>
        <p:spPr>
          <a:xfrm>
            <a:off x="1257300" y="547688"/>
            <a:ext cx="15773400" cy="1525182"/>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85C69095-1041-4889-987F-ACC4DFE79270}"/>
              </a:ext>
            </a:extLst>
          </p:cNvPr>
          <p:cNvSpPr>
            <a:spLocks noGrp="1"/>
          </p:cNvSpPr>
          <p:nvPr>
            <p:ph type="body" idx="1"/>
          </p:nvPr>
        </p:nvSpPr>
        <p:spPr>
          <a:xfrm>
            <a:off x="1257300" y="2279127"/>
            <a:ext cx="15773400" cy="6986319"/>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Slide Number Placeholder 5">
            <a:extLst>
              <a:ext uri="{FF2B5EF4-FFF2-40B4-BE49-F238E27FC236}">
                <a16:creationId xmlns:a16="http://schemas.microsoft.com/office/drawing/2014/main" id="{099A6FEA-E4AE-4E04-B245-C7A00C83E196}"/>
              </a:ext>
            </a:extLst>
          </p:cNvPr>
          <p:cNvSpPr>
            <a:spLocks noGrp="1"/>
          </p:cNvSpPr>
          <p:nvPr>
            <p:ph type="sldNum" sz="quarter" idx="4"/>
          </p:nvPr>
        </p:nvSpPr>
        <p:spPr>
          <a:xfrm>
            <a:off x="12915900" y="9534526"/>
            <a:ext cx="4114800" cy="547688"/>
          </a:xfrm>
          <a:prstGeom prst="rect">
            <a:avLst/>
          </a:prstGeom>
        </p:spPr>
        <p:txBody>
          <a:bodyPr vert="horz" lIns="91440" tIns="45720" rIns="91440" bIns="45720" rtlCol="0" anchor="ctr"/>
          <a:lstStyle>
            <a:lvl1pPr algn="r">
              <a:defRPr sz="1800">
                <a:solidFill>
                  <a:schemeClr val="tx1">
                    <a:tint val="75000"/>
                  </a:schemeClr>
                </a:solidFill>
              </a:defRPr>
            </a:lvl1pPr>
          </a:lstStyle>
          <a:p>
            <a:fld id="{B7BD53AE-7240-4391-874D-1B91F412B7AB}" type="slidenum">
              <a:rPr lang="en-US" smtClean="0"/>
              <a:t>‹#›</a:t>
            </a:fld>
            <a:endParaRPr lang="en-US"/>
          </a:p>
        </p:txBody>
      </p:sp>
    </p:spTree>
    <p:extLst>
      <p:ext uri="{BB962C8B-B14F-4D97-AF65-F5344CB8AC3E}">
        <p14:creationId xmlns:p14="http://schemas.microsoft.com/office/powerpoint/2010/main" val="3687455535"/>
      </p:ext>
    </p:extLst>
  </p:cSld>
  <p:clrMap bg1="lt1" tx1="dk1" bg2="lt2" tx2="dk2" accent1="accent1" accent2="accent2" accent3="accent3" accent4="accent4" accent5="accent5" accent6="accent6" hlink="hlink" folHlink="folHlink"/>
  <p:sldLayoutIdLst>
    <p:sldLayoutId id="2147483758" r:id="rId1"/>
    <p:sldLayoutId id="2147483759" r:id="rId2"/>
    <p:sldLayoutId id="2147483760" r:id="rId3"/>
    <p:sldLayoutId id="2147483761" r:id="rId4"/>
    <p:sldLayoutId id="2147483762" r:id="rId5"/>
    <p:sldLayoutId id="2147483763" r:id="rId6"/>
    <p:sldLayoutId id="2147483764" r:id="rId7"/>
    <p:sldLayoutId id="2147483765" r:id="rId8"/>
    <p:sldLayoutId id="2147483766" r:id="rId9"/>
    <p:sldLayoutId id="2147483767" r:id="rId10"/>
    <p:sldLayoutId id="2147483768" r:id="rId11"/>
    <p:sldLayoutId id="2147483769" r:id="rId12"/>
    <p:sldLayoutId id="2147483770" r:id="rId13"/>
    <p:sldLayoutId id="2147483771" r:id="rId14"/>
    <p:sldLayoutId id="2147483772" r:id="rId15"/>
    <p:sldLayoutId id="2147483773" r:id="rId16"/>
    <p:sldLayoutId id="2147483774" r:id="rId17"/>
    <p:sldLayoutId id="2147483775" r:id="rId18"/>
    <p:sldLayoutId id="2147483776" r:id="rId19"/>
    <p:sldLayoutId id="2147483777" r:id="rId20"/>
    <p:sldLayoutId id="2147483778" r:id="rId21"/>
    <p:sldLayoutId id="2147483779" r:id="rId22"/>
    <p:sldLayoutId id="2147483780" r:id="rId23"/>
    <p:sldLayoutId id="2147483781" r:id="rId24"/>
    <p:sldLayoutId id="2147483782" r:id="rId25"/>
    <p:sldLayoutId id="2147483783" r:id="rId26"/>
    <p:sldLayoutId id="2147483784" r:id="rId27"/>
    <p:sldLayoutId id="2147483785" r:id="rId28"/>
    <p:sldLayoutId id="2147483786" r:id="rId29"/>
  </p:sldLayoutIdLst>
  <p:hf hdr="0" ftr="0" dt="0"/>
  <p:txStyles>
    <p:titleStyle>
      <a:lvl1pPr algn="l" defTabSz="1371600" rtl="0" eaLnBrk="1" latinLnBrk="0" hangingPunct="1">
        <a:lnSpc>
          <a:spcPct val="90000"/>
        </a:lnSpc>
        <a:spcBef>
          <a:spcPct val="0"/>
        </a:spcBef>
        <a:buNone/>
        <a:defRPr sz="4200" kern="1200">
          <a:solidFill>
            <a:schemeClr val="tx1">
              <a:lumMod val="50000"/>
            </a:schemeClr>
          </a:solidFill>
          <a:latin typeface="+mj-lt"/>
          <a:ea typeface="+mj-ea"/>
          <a:cs typeface="+mj-cs"/>
        </a:defRPr>
      </a:lvl1pPr>
    </p:titleStyle>
    <p:bodyStyle>
      <a:lvl1pPr marL="342900" indent="-342900" algn="l" defTabSz="1371600" rtl="0" eaLnBrk="1" latinLnBrk="0" hangingPunct="1">
        <a:lnSpc>
          <a:spcPts val="3600"/>
        </a:lnSpc>
        <a:spcBef>
          <a:spcPts val="1500"/>
        </a:spcBef>
        <a:buClr>
          <a:schemeClr val="accent6"/>
        </a:buClr>
        <a:buFont typeface="Arial" panose="020B0604020202020204" pitchFamily="34" charset="0"/>
        <a:buChar char="•"/>
        <a:defRPr sz="2100" kern="1200">
          <a:solidFill>
            <a:schemeClr val="tx1">
              <a:lumMod val="50000"/>
            </a:schemeClr>
          </a:solidFill>
          <a:latin typeface="+mn-lt"/>
          <a:ea typeface="+mn-ea"/>
          <a:cs typeface="+mn-cs"/>
        </a:defRPr>
      </a:lvl1pPr>
      <a:lvl2pPr marL="1028700" indent="-342900" algn="l" defTabSz="1371600" rtl="0" eaLnBrk="1" latinLnBrk="0" hangingPunct="1">
        <a:lnSpc>
          <a:spcPts val="3600"/>
        </a:lnSpc>
        <a:spcBef>
          <a:spcPts val="750"/>
        </a:spcBef>
        <a:buClr>
          <a:schemeClr val="accent6"/>
        </a:buClr>
        <a:buFont typeface="Arial" panose="020B0604020202020204" pitchFamily="34" charset="0"/>
        <a:buChar char="•"/>
        <a:defRPr sz="2100" kern="1200">
          <a:solidFill>
            <a:schemeClr val="tx1">
              <a:lumMod val="50000"/>
            </a:schemeClr>
          </a:solidFill>
          <a:latin typeface="+mn-lt"/>
          <a:ea typeface="+mn-ea"/>
          <a:cs typeface="+mn-cs"/>
        </a:defRPr>
      </a:lvl2pPr>
      <a:lvl3pPr marL="1714500" indent="-342900" algn="l" defTabSz="1371600" rtl="0" eaLnBrk="1" latinLnBrk="0" hangingPunct="1">
        <a:lnSpc>
          <a:spcPts val="3600"/>
        </a:lnSpc>
        <a:spcBef>
          <a:spcPts val="750"/>
        </a:spcBef>
        <a:buClr>
          <a:schemeClr val="accent6"/>
        </a:buClr>
        <a:buFont typeface="Arial" panose="020B0604020202020204" pitchFamily="34" charset="0"/>
        <a:buChar char="•"/>
        <a:defRPr sz="2100" kern="1200">
          <a:solidFill>
            <a:schemeClr val="tx1">
              <a:lumMod val="50000"/>
            </a:schemeClr>
          </a:solidFill>
          <a:latin typeface="+mn-lt"/>
          <a:ea typeface="+mn-ea"/>
          <a:cs typeface="+mn-cs"/>
        </a:defRPr>
      </a:lvl3pPr>
      <a:lvl4pPr marL="2400300" indent="-342900" algn="l" defTabSz="1371600" rtl="0" eaLnBrk="1" latinLnBrk="0" hangingPunct="1">
        <a:lnSpc>
          <a:spcPts val="3600"/>
        </a:lnSpc>
        <a:spcBef>
          <a:spcPts val="750"/>
        </a:spcBef>
        <a:buClr>
          <a:schemeClr val="accent6"/>
        </a:buClr>
        <a:buFont typeface="Arial" panose="020B0604020202020204" pitchFamily="34" charset="0"/>
        <a:buChar char="•"/>
        <a:defRPr sz="2100" kern="1200">
          <a:solidFill>
            <a:schemeClr val="tx1">
              <a:lumMod val="50000"/>
            </a:schemeClr>
          </a:solidFill>
          <a:latin typeface="+mn-lt"/>
          <a:ea typeface="+mn-ea"/>
          <a:cs typeface="+mn-cs"/>
        </a:defRPr>
      </a:lvl4pPr>
      <a:lvl5pPr marL="3086100" indent="-342900" algn="l" defTabSz="1371600" rtl="0" eaLnBrk="1" latinLnBrk="0" hangingPunct="1">
        <a:lnSpc>
          <a:spcPts val="3600"/>
        </a:lnSpc>
        <a:spcBef>
          <a:spcPts val="750"/>
        </a:spcBef>
        <a:buClr>
          <a:schemeClr val="accent6"/>
        </a:buClr>
        <a:buFont typeface="Arial" panose="020B0604020202020204" pitchFamily="34" charset="0"/>
        <a:buChar char="•"/>
        <a:defRPr sz="2100" kern="1200">
          <a:solidFill>
            <a:schemeClr val="tx1">
              <a:lumMod val="50000"/>
            </a:schemeClr>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23.xml"/><Relationship Id="rId4" Type="http://schemas.openxmlformats.org/officeDocument/2006/relationships/image" Target="../media/image26.svg"/></Relationships>
</file>

<file path=ppt/slides/_rels/slide11.xml.rels><?xml version="1.0" encoding="UTF-8" standalone="yes"?>
<Relationships xmlns="http://schemas.openxmlformats.org/package/2006/relationships"><Relationship Id="rId8" Type="http://schemas.openxmlformats.org/officeDocument/2006/relationships/hyperlink" Target="https://documentation.cluedin.net/getting-started/data-ingestion" TargetMode="External"/><Relationship Id="rId3" Type="http://schemas.openxmlformats.org/officeDocument/2006/relationships/image" Target="../media/image19.jpeg"/><Relationship Id="rId7" Type="http://schemas.openxmlformats.org/officeDocument/2006/relationships/image" Target="../media/image33.svg"/><Relationship Id="rId2" Type="http://schemas.openxmlformats.org/officeDocument/2006/relationships/notesSlide" Target="../notesSlides/notesSlide7.xml"/><Relationship Id="rId1" Type="http://schemas.openxmlformats.org/officeDocument/2006/relationships/slideLayout" Target="../slideLayouts/slideLayout102.xml"/><Relationship Id="rId6" Type="http://schemas.openxmlformats.org/officeDocument/2006/relationships/image" Target="../media/image32.png"/><Relationship Id="rId5" Type="http://schemas.openxmlformats.org/officeDocument/2006/relationships/image" Target="../media/image23.svg"/><Relationship Id="rId10" Type="http://schemas.openxmlformats.org/officeDocument/2006/relationships/hyperlink" Target="https://documentation.cluedin.net/training/fundamentals/ingestion" TargetMode="External"/><Relationship Id="rId4" Type="http://schemas.openxmlformats.org/officeDocument/2006/relationships/image" Target="../media/image22.png"/><Relationship Id="rId9" Type="http://schemas.openxmlformats.org/officeDocument/2006/relationships/image" Target="../media/image34.svg"/></Relationships>
</file>

<file path=ppt/slides/_rels/slide12.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5.jpg"/><Relationship Id="rId7" Type="http://schemas.openxmlformats.org/officeDocument/2006/relationships/image" Target="../media/image37.svg"/><Relationship Id="rId2" Type="http://schemas.openxmlformats.org/officeDocument/2006/relationships/notesSlide" Target="../notesSlides/notesSlide8.xml"/><Relationship Id="rId1" Type="http://schemas.openxmlformats.org/officeDocument/2006/relationships/slideLayout" Target="../slideLayouts/slideLayout22.xml"/><Relationship Id="rId6" Type="http://schemas.openxmlformats.org/officeDocument/2006/relationships/image" Target="../media/image36.png"/><Relationship Id="rId5" Type="http://schemas.openxmlformats.org/officeDocument/2006/relationships/image" Target="../media/image26.svg"/><Relationship Id="rId4" Type="http://schemas.openxmlformats.org/officeDocument/2006/relationships/image" Target="../media/image25.png"/><Relationship Id="rId9" Type="http://schemas.openxmlformats.org/officeDocument/2006/relationships/image" Target="../media/image39.svg"/></Relationships>
</file>

<file path=ppt/slides/_rels/slide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Layout" Target="../slideLayouts/slideLayout109.xml"/><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svg"/></Relationships>
</file>

<file path=ppt/slides/_rels/slide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xml"/><Relationship Id="rId1" Type="http://schemas.openxmlformats.org/officeDocument/2006/relationships/slideLayout" Target="../slideLayouts/slideLayout22.xml"/><Relationship Id="rId5" Type="http://schemas.openxmlformats.org/officeDocument/2006/relationships/image" Target="../media/image26.svg"/><Relationship Id="rId4" Type="http://schemas.openxmlformats.org/officeDocument/2006/relationships/image" Target="../media/image25.png"/></Relationships>
</file>

<file path=ppt/slides/_rels/slide4.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28.sv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3.xml"/><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28.sv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28.sv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9.xml"/></Relationships>
</file>

<file path=ppt/slides/_rels/slide9.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5.xml"/><Relationship Id="rId1" Type="http://schemas.openxmlformats.org/officeDocument/2006/relationships/slideLayout" Target="../slideLayouts/slideLayout22.xml"/><Relationship Id="rId5" Type="http://schemas.openxmlformats.org/officeDocument/2006/relationships/image" Target="../media/image26.svg"/><Relationship Id="rId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FF0AF94-6B72-AB85-DA67-46298212270A}"/>
              </a:ext>
            </a:extLst>
          </p:cNvPr>
          <p:cNvSpPr>
            <a:spLocks noGrp="1"/>
          </p:cNvSpPr>
          <p:nvPr>
            <p:ph type="body" sz="quarter" idx="10"/>
          </p:nvPr>
        </p:nvSpPr>
        <p:spPr>
          <a:xfrm>
            <a:off x="1123122" y="7554351"/>
            <a:ext cx="8020878" cy="799489"/>
          </a:xfrm>
        </p:spPr>
        <p:txBody>
          <a:bodyPr>
            <a:normAutofit/>
          </a:bodyPr>
          <a:lstStyle/>
          <a:p>
            <a:r>
              <a:rPr lang="en-GB" sz="2400" dirty="0"/>
              <a:t>Using AI to enrich your records and transform incomplete data into valuable insights</a:t>
            </a:r>
            <a:endParaRPr lang="en-LT" dirty="0"/>
          </a:p>
        </p:txBody>
      </p:sp>
      <p:sp>
        <p:nvSpPr>
          <p:cNvPr id="3" name="Text Placeholder 2">
            <a:extLst>
              <a:ext uri="{FF2B5EF4-FFF2-40B4-BE49-F238E27FC236}">
                <a16:creationId xmlns:a16="http://schemas.microsoft.com/office/drawing/2014/main" id="{0F88AF67-1D6F-59BF-B02F-E02ED00920FC}"/>
              </a:ext>
            </a:extLst>
          </p:cNvPr>
          <p:cNvSpPr>
            <a:spLocks noGrp="1"/>
          </p:cNvSpPr>
          <p:nvPr>
            <p:ph type="body" sz="quarter" idx="11"/>
          </p:nvPr>
        </p:nvSpPr>
        <p:spPr>
          <a:xfrm>
            <a:off x="1123121" y="4042119"/>
            <a:ext cx="15096928" cy="2358681"/>
          </a:xfrm>
        </p:spPr>
        <p:txBody>
          <a:bodyPr/>
          <a:lstStyle/>
          <a:p>
            <a:r>
              <a:rPr lang="en-GB" dirty="0"/>
              <a:t>DEMO: How to set up and use </a:t>
            </a:r>
            <a:br>
              <a:rPr lang="en-GB" dirty="0"/>
            </a:br>
            <a:r>
              <a:rPr lang="en-GB" dirty="0"/>
              <a:t>AI enricher to fill in gaps in data</a:t>
            </a:r>
            <a:endParaRPr lang="en-US" dirty="0">
              <a:cs typeface="Arial"/>
            </a:endParaRPr>
          </a:p>
        </p:txBody>
      </p:sp>
    </p:spTree>
    <p:extLst>
      <p:ext uri="{BB962C8B-B14F-4D97-AF65-F5344CB8AC3E}">
        <p14:creationId xmlns:p14="http://schemas.microsoft.com/office/powerpoint/2010/main" val="23374174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18BBBB-F1DC-ACAE-DA85-FEB7C9BD64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9CF53FA-01D7-87B8-98F5-0C9F5DB913B2}"/>
              </a:ext>
            </a:extLst>
          </p:cNvPr>
          <p:cNvSpPr>
            <a:spLocks noGrp="1"/>
          </p:cNvSpPr>
          <p:nvPr>
            <p:ph type="title"/>
          </p:nvPr>
        </p:nvSpPr>
        <p:spPr>
          <a:xfrm>
            <a:off x="6281531" y="1208735"/>
            <a:ext cx="9993795" cy="1456959"/>
          </a:xfrm>
        </p:spPr>
        <p:txBody>
          <a:bodyPr>
            <a:normAutofit/>
          </a:bodyPr>
          <a:lstStyle/>
          <a:p>
            <a:r>
              <a:rPr lang="en-US" sz="5400"/>
              <a:t>Demo summary</a:t>
            </a:r>
          </a:p>
        </p:txBody>
      </p:sp>
      <p:sp>
        <p:nvSpPr>
          <p:cNvPr id="4" name="Slide Number Placeholder 3">
            <a:extLst>
              <a:ext uri="{FF2B5EF4-FFF2-40B4-BE49-F238E27FC236}">
                <a16:creationId xmlns:a16="http://schemas.microsoft.com/office/drawing/2014/main" id="{B96ECEA1-BC96-5D01-C9BA-7BF59DBA154D}"/>
              </a:ext>
            </a:extLst>
          </p:cNvPr>
          <p:cNvSpPr>
            <a:spLocks noGrp="1"/>
          </p:cNvSpPr>
          <p:nvPr>
            <p:ph type="sldNum" sz="quarter" idx="12"/>
          </p:nvPr>
        </p:nvSpPr>
        <p:spPr/>
        <p:txBody>
          <a:bodyPr/>
          <a:lstStyle/>
          <a:p>
            <a:fld id="{B7BD53AE-7240-4391-874D-1B91F412B7AB}" type="slidenum">
              <a:rPr lang="en-US" smtClean="0"/>
              <a:t>10</a:t>
            </a:fld>
            <a:endParaRPr lang="en-US"/>
          </a:p>
        </p:txBody>
      </p:sp>
      <p:sp>
        <p:nvSpPr>
          <p:cNvPr id="17" name="Content Placeholder 2">
            <a:extLst>
              <a:ext uri="{FF2B5EF4-FFF2-40B4-BE49-F238E27FC236}">
                <a16:creationId xmlns:a16="http://schemas.microsoft.com/office/drawing/2014/main" id="{BBA32F04-92C0-29E8-DC93-EEEEA24A4112}"/>
              </a:ext>
            </a:extLst>
          </p:cNvPr>
          <p:cNvSpPr>
            <a:spLocks noGrp="1"/>
          </p:cNvSpPr>
          <p:nvPr>
            <p:ph idx="1"/>
          </p:nvPr>
        </p:nvSpPr>
        <p:spPr>
          <a:xfrm>
            <a:off x="6281531" y="2665694"/>
            <a:ext cx="9993795" cy="2602046"/>
          </a:xfrm>
        </p:spPr>
        <p:txBody>
          <a:bodyPr>
            <a:normAutofit/>
          </a:bodyPr>
          <a:lstStyle/>
          <a:p>
            <a:pPr marL="0" indent="0">
              <a:buClr>
                <a:schemeClr val="tx1"/>
              </a:buClr>
              <a:buNone/>
            </a:pPr>
            <a:r>
              <a:rPr lang="en-US" sz="2400" b="1" dirty="0"/>
              <a:t>You’ve seen how to:</a:t>
            </a:r>
          </a:p>
          <a:p>
            <a:pPr marL="514350" indent="-514350">
              <a:spcBef>
                <a:spcPts val="600"/>
              </a:spcBef>
              <a:buClr>
                <a:schemeClr val="tx1"/>
              </a:buClr>
              <a:buFont typeface="+mj-lt"/>
              <a:buAutoNum type="arabicPeriod"/>
            </a:pPr>
            <a:r>
              <a:rPr lang="en-GB" sz="2400" dirty="0"/>
              <a:t>Set up and use AI enricher to fill in gaps in data</a:t>
            </a:r>
          </a:p>
          <a:p>
            <a:pPr marL="514350" indent="-514350">
              <a:spcBef>
                <a:spcPts val="600"/>
              </a:spcBef>
              <a:buClr>
                <a:schemeClr val="tx1"/>
              </a:buClr>
              <a:buFont typeface="+mj-lt"/>
              <a:buAutoNum type="arabicPeriod"/>
            </a:pPr>
            <a:r>
              <a:rPr lang="en-GB" sz="2400" dirty="0"/>
              <a:t>Enable the automatic enrichment of golden records</a:t>
            </a:r>
            <a:endParaRPr lang="en-US" sz="2400" dirty="0"/>
          </a:p>
        </p:txBody>
      </p:sp>
      <p:sp>
        <p:nvSpPr>
          <p:cNvPr id="19" name="Content Placeholder 2">
            <a:extLst>
              <a:ext uri="{FF2B5EF4-FFF2-40B4-BE49-F238E27FC236}">
                <a16:creationId xmlns:a16="http://schemas.microsoft.com/office/drawing/2014/main" id="{24F0D8A5-AF5C-EEB6-D5E4-29748933BD71}"/>
              </a:ext>
            </a:extLst>
          </p:cNvPr>
          <p:cNvSpPr txBox="1">
            <a:spLocks/>
          </p:cNvSpPr>
          <p:nvPr/>
        </p:nvSpPr>
        <p:spPr>
          <a:xfrm>
            <a:off x="6281531" y="4499042"/>
            <a:ext cx="9993795" cy="1456959"/>
          </a:xfrm>
          <a:prstGeom prst="rect">
            <a:avLst/>
          </a:prstGeom>
        </p:spPr>
        <p:txBody>
          <a:bodyPr vert="horz" lIns="137160" tIns="68580" rIns="137160" bIns="68580" rtlCol="0">
            <a:normAutofit/>
          </a:bodyPr>
          <a:lstStyle>
            <a:lvl1pPr marL="228600" indent="-228600" algn="l" defTabSz="914400" rtl="0" eaLnBrk="1" latinLnBrk="0" hangingPunct="1">
              <a:lnSpc>
                <a:spcPts val="2400"/>
              </a:lnSpc>
              <a:spcBef>
                <a:spcPts val="1000"/>
              </a:spcBef>
              <a:buClr>
                <a:schemeClr val="accent1"/>
              </a:buClr>
              <a:buFont typeface="Arial" panose="020B0604020202020204" pitchFamily="34" charset="0"/>
              <a:buChar char="•"/>
              <a:defRPr sz="1400" kern="1200">
                <a:solidFill>
                  <a:schemeClr val="tx1">
                    <a:lumMod val="50000"/>
                  </a:schemeClr>
                </a:solidFill>
                <a:latin typeface="+mn-lt"/>
                <a:ea typeface="+mn-ea"/>
                <a:cs typeface="+mn-cs"/>
              </a:defRPr>
            </a:lvl1pPr>
            <a:lvl2pPr marL="685800" indent="-228600" algn="l" defTabSz="914400" rtl="0" eaLnBrk="1" latinLnBrk="0" hangingPunct="1">
              <a:lnSpc>
                <a:spcPts val="2400"/>
              </a:lnSpc>
              <a:spcBef>
                <a:spcPts val="500"/>
              </a:spcBef>
              <a:buClr>
                <a:schemeClr val="accent1"/>
              </a:buClr>
              <a:buFont typeface="Arial" panose="020B0604020202020204" pitchFamily="34" charset="0"/>
              <a:buChar char="•"/>
              <a:defRPr sz="1400" kern="1200">
                <a:solidFill>
                  <a:schemeClr val="tx1">
                    <a:lumMod val="50000"/>
                  </a:schemeClr>
                </a:solidFill>
                <a:latin typeface="+mn-lt"/>
                <a:ea typeface="+mn-ea"/>
                <a:cs typeface="+mn-cs"/>
              </a:defRPr>
            </a:lvl2pPr>
            <a:lvl3pPr marL="1143000" indent="-228600" algn="l" defTabSz="914400" rtl="0" eaLnBrk="1" latinLnBrk="0" hangingPunct="1">
              <a:lnSpc>
                <a:spcPts val="2400"/>
              </a:lnSpc>
              <a:spcBef>
                <a:spcPts val="500"/>
              </a:spcBef>
              <a:buClr>
                <a:schemeClr val="accent1"/>
              </a:buClr>
              <a:buFont typeface="Arial" panose="020B0604020202020204" pitchFamily="34" charset="0"/>
              <a:buChar char="•"/>
              <a:defRPr sz="1400" kern="1200">
                <a:solidFill>
                  <a:schemeClr val="tx1">
                    <a:lumMod val="50000"/>
                  </a:schemeClr>
                </a:solidFill>
                <a:latin typeface="+mn-lt"/>
                <a:ea typeface="+mn-ea"/>
                <a:cs typeface="+mn-cs"/>
              </a:defRPr>
            </a:lvl3pPr>
            <a:lvl4pPr marL="1600200" indent="-228600" algn="l" defTabSz="914400" rtl="0" eaLnBrk="1" latinLnBrk="0" hangingPunct="1">
              <a:lnSpc>
                <a:spcPts val="2400"/>
              </a:lnSpc>
              <a:spcBef>
                <a:spcPts val="500"/>
              </a:spcBef>
              <a:buClr>
                <a:schemeClr val="accent1"/>
              </a:buClr>
              <a:buFont typeface="Arial" panose="020B0604020202020204" pitchFamily="34" charset="0"/>
              <a:buChar char="•"/>
              <a:defRPr sz="1400" kern="1200">
                <a:solidFill>
                  <a:schemeClr val="tx1">
                    <a:lumMod val="50000"/>
                  </a:schemeClr>
                </a:solidFill>
                <a:latin typeface="+mn-lt"/>
                <a:ea typeface="+mn-ea"/>
                <a:cs typeface="+mn-cs"/>
              </a:defRPr>
            </a:lvl4pPr>
            <a:lvl5pPr marL="2057400" indent="-228600" algn="l" defTabSz="914400" rtl="0" eaLnBrk="1" latinLnBrk="0" hangingPunct="1">
              <a:lnSpc>
                <a:spcPts val="2400"/>
              </a:lnSpc>
              <a:spcBef>
                <a:spcPts val="500"/>
              </a:spcBef>
              <a:buClr>
                <a:schemeClr val="accent1"/>
              </a:buClr>
              <a:buFont typeface="Arial" panose="020B0604020202020204" pitchFamily="34" charset="0"/>
              <a:buChar char="•"/>
              <a:defRPr sz="1400" kern="1200">
                <a:solidFill>
                  <a:schemeClr val="tx1">
                    <a:lumMod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Clr>
                <a:schemeClr val="tx1"/>
              </a:buClr>
              <a:buNone/>
            </a:pPr>
            <a:r>
              <a:rPr lang="en-US" sz="2400" b="1" dirty="0"/>
              <a:t>Outcome:</a:t>
            </a:r>
          </a:p>
          <a:p>
            <a:pPr>
              <a:buClr>
                <a:schemeClr val="tx1"/>
              </a:buClr>
            </a:pPr>
            <a:r>
              <a:rPr lang="en-GB" sz="2400" dirty="0"/>
              <a:t>You now understand how to leverage AI enricher to proactively transform incomplete data into valuable insights </a:t>
            </a:r>
            <a:endParaRPr lang="en-US" sz="2400" dirty="0"/>
          </a:p>
        </p:txBody>
      </p:sp>
      <p:sp>
        <p:nvSpPr>
          <p:cNvPr id="3" name="Rectangle: Rounded Corners 14">
            <a:extLst>
              <a:ext uri="{FF2B5EF4-FFF2-40B4-BE49-F238E27FC236}">
                <a16:creationId xmlns:a16="http://schemas.microsoft.com/office/drawing/2014/main" id="{6A07ECFB-4913-7DDF-8932-0F938DEA85EC}"/>
              </a:ext>
            </a:extLst>
          </p:cNvPr>
          <p:cNvSpPr/>
          <p:nvPr/>
        </p:nvSpPr>
        <p:spPr>
          <a:xfrm>
            <a:off x="6281532" y="7432099"/>
            <a:ext cx="9993795" cy="2089589"/>
          </a:xfrm>
          <a:prstGeom prst="roundRect">
            <a:avLst>
              <a:gd name="adj" fmla="val 7703"/>
            </a:avLst>
          </a:prstGeom>
          <a:solidFill>
            <a:schemeClr val="bg1"/>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sz="3000">
              <a:solidFill>
                <a:schemeClr val="tx1"/>
              </a:solidFill>
            </a:endParaRPr>
          </a:p>
        </p:txBody>
      </p:sp>
      <p:sp>
        <p:nvSpPr>
          <p:cNvPr id="5" name="Content Placeholder 2">
            <a:extLst>
              <a:ext uri="{FF2B5EF4-FFF2-40B4-BE49-F238E27FC236}">
                <a16:creationId xmlns:a16="http://schemas.microsoft.com/office/drawing/2014/main" id="{6858D2FE-E5C5-5663-5FAE-1E8581BF0BD6}"/>
              </a:ext>
            </a:extLst>
          </p:cNvPr>
          <p:cNvSpPr txBox="1">
            <a:spLocks/>
          </p:cNvSpPr>
          <p:nvPr/>
        </p:nvSpPr>
        <p:spPr>
          <a:xfrm>
            <a:off x="6576046" y="7575020"/>
            <a:ext cx="7971182" cy="1803743"/>
          </a:xfrm>
          <a:prstGeom prst="rect">
            <a:avLst/>
          </a:prstGeom>
        </p:spPr>
        <p:txBody>
          <a:bodyPr vert="horz" lIns="137160" tIns="68580" rIns="137160" bIns="68580" rtlCol="0">
            <a:normAutofit/>
          </a:bodyPr>
          <a:lstStyle>
            <a:lvl1pPr marL="228600" indent="-228600" algn="l" defTabSz="914400" rtl="0" eaLnBrk="1" latinLnBrk="0" hangingPunct="1">
              <a:lnSpc>
                <a:spcPts val="2400"/>
              </a:lnSpc>
              <a:spcBef>
                <a:spcPts val="1000"/>
              </a:spcBef>
              <a:buClr>
                <a:schemeClr val="accent1"/>
              </a:buClr>
              <a:buFont typeface="Arial" panose="020B0604020202020204" pitchFamily="34" charset="0"/>
              <a:buChar char="•"/>
              <a:defRPr sz="1400" kern="1200">
                <a:solidFill>
                  <a:schemeClr val="tx1">
                    <a:lumMod val="50000"/>
                  </a:schemeClr>
                </a:solidFill>
                <a:latin typeface="+mn-lt"/>
                <a:ea typeface="+mn-ea"/>
                <a:cs typeface="+mn-cs"/>
              </a:defRPr>
            </a:lvl1pPr>
            <a:lvl2pPr marL="685800" indent="-228600" algn="l" defTabSz="914400" rtl="0" eaLnBrk="1" latinLnBrk="0" hangingPunct="1">
              <a:lnSpc>
                <a:spcPts val="2400"/>
              </a:lnSpc>
              <a:spcBef>
                <a:spcPts val="500"/>
              </a:spcBef>
              <a:buClr>
                <a:schemeClr val="accent1"/>
              </a:buClr>
              <a:buFont typeface="Arial" panose="020B0604020202020204" pitchFamily="34" charset="0"/>
              <a:buChar char="•"/>
              <a:defRPr sz="1400" kern="1200">
                <a:solidFill>
                  <a:schemeClr val="tx1">
                    <a:lumMod val="50000"/>
                  </a:schemeClr>
                </a:solidFill>
                <a:latin typeface="+mn-lt"/>
                <a:ea typeface="+mn-ea"/>
                <a:cs typeface="+mn-cs"/>
              </a:defRPr>
            </a:lvl2pPr>
            <a:lvl3pPr marL="1143000" indent="-228600" algn="l" defTabSz="914400" rtl="0" eaLnBrk="1" latinLnBrk="0" hangingPunct="1">
              <a:lnSpc>
                <a:spcPts val="2400"/>
              </a:lnSpc>
              <a:spcBef>
                <a:spcPts val="500"/>
              </a:spcBef>
              <a:buClr>
                <a:schemeClr val="accent1"/>
              </a:buClr>
              <a:buFont typeface="Arial" panose="020B0604020202020204" pitchFamily="34" charset="0"/>
              <a:buChar char="•"/>
              <a:defRPr sz="1400" kern="1200">
                <a:solidFill>
                  <a:schemeClr val="tx1">
                    <a:lumMod val="50000"/>
                  </a:schemeClr>
                </a:solidFill>
                <a:latin typeface="+mn-lt"/>
                <a:ea typeface="+mn-ea"/>
                <a:cs typeface="+mn-cs"/>
              </a:defRPr>
            </a:lvl3pPr>
            <a:lvl4pPr marL="1600200" indent="-228600" algn="l" defTabSz="914400" rtl="0" eaLnBrk="1" latinLnBrk="0" hangingPunct="1">
              <a:lnSpc>
                <a:spcPts val="2400"/>
              </a:lnSpc>
              <a:spcBef>
                <a:spcPts val="500"/>
              </a:spcBef>
              <a:buClr>
                <a:schemeClr val="accent1"/>
              </a:buClr>
              <a:buFont typeface="Arial" panose="020B0604020202020204" pitchFamily="34" charset="0"/>
              <a:buChar char="•"/>
              <a:defRPr sz="1400" kern="1200">
                <a:solidFill>
                  <a:schemeClr val="tx1">
                    <a:lumMod val="50000"/>
                  </a:schemeClr>
                </a:solidFill>
                <a:latin typeface="+mn-lt"/>
                <a:ea typeface="+mn-ea"/>
                <a:cs typeface="+mn-cs"/>
              </a:defRPr>
            </a:lvl4pPr>
            <a:lvl5pPr marL="2057400" indent="-228600" algn="l" defTabSz="914400" rtl="0" eaLnBrk="1" latinLnBrk="0" hangingPunct="1">
              <a:lnSpc>
                <a:spcPts val="2400"/>
              </a:lnSpc>
              <a:spcBef>
                <a:spcPts val="500"/>
              </a:spcBef>
              <a:buClr>
                <a:schemeClr val="accent1"/>
              </a:buClr>
              <a:buFont typeface="Arial" panose="020B0604020202020204" pitchFamily="34" charset="0"/>
              <a:buChar char="•"/>
              <a:defRPr sz="1400" kern="1200">
                <a:solidFill>
                  <a:schemeClr val="tx1">
                    <a:lumMod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b="1"/>
              <a:t>Next step:</a:t>
            </a:r>
          </a:p>
          <a:p>
            <a:pPr marL="0" indent="0">
              <a:buNone/>
            </a:pPr>
            <a:r>
              <a:rPr lang="en-US" sz="2400"/>
              <a:t>Pause the video and replicate the process.</a:t>
            </a:r>
          </a:p>
        </p:txBody>
      </p:sp>
      <p:grpSp>
        <p:nvGrpSpPr>
          <p:cNvPr id="6" name="Group 5">
            <a:extLst>
              <a:ext uri="{FF2B5EF4-FFF2-40B4-BE49-F238E27FC236}">
                <a16:creationId xmlns:a16="http://schemas.microsoft.com/office/drawing/2014/main" id="{0CC191F3-4FCA-4374-AA7B-E3B9C0F0EB77}"/>
              </a:ext>
            </a:extLst>
          </p:cNvPr>
          <p:cNvGrpSpPr/>
          <p:nvPr/>
        </p:nvGrpSpPr>
        <p:grpSpPr>
          <a:xfrm>
            <a:off x="15400677" y="8476891"/>
            <a:ext cx="834891" cy="814412"/>
            <a:chOff x="5599301" y="6045018"/>
            <a:chExt cx="850294" cy="829436"/>
          </a:xfrm>
        </p:grpSpPr>
        <p:sp>
          <p:nvSpPr>
            <p:cNvPr id="7" name="Rectangle 6">
              <a:extLst>
                <a:ext uri="{FF2B5EF4-FFF2-40B4-BE49-F238E27FC236}">
                  <a16:creationId xmlns:a16="http://schemas.microsoft.com/office/drawing/2014/main" id="{99FDB03B-282E-0619-5496-7626C61421DF}"/>
                </a:ext>
              </a:extLst>
            </p:cNvPr>
            <p:cNvSpPr/>
            <p:nvPr/>
          </p:nvSpPr>
          <p:spPr>
            <a:xfrm>
              <a:off x="5599301" y="6193417"/>
              <a:ext cx="681037" cy="68103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LT" sz="4050"/>
            </a:p>
          </p:txBody>
        </p:sp>
        <p:grpSp>
          <p:nvGrpSpPr>
            <p:cNvPr id="8" name="Group 7">
              <a:extLst>
                <a:ext uri="{FF2B5EF4-FFF2-40B4-BE49-F238E27FC236}">
                  <a16:creationId xmlns:a16="http://schemas.microsoft.com/office/drawing/2014/main" id="{21C2E5E1-E808-A4A3-9052-E3D4B2DE2CA8}"/>
                </a:ext>
              </a:extLst>
            </p:cNvPr>
            <p:cNvGrpSpPr/>
            <p:nvPr/>
          </p:nvGrpSpPr>
          <p:grpSpPr>
            <a:xfrm rot="2700000">
              <a:off x="5666337" y="6035611"/>
              <a:ext cx="773851" cy="792665"/>
              <a:chOff x="7900738" y="1085921"/>
              <a:chExt cx="903418" cy="925382"/>
            </a:xfrm>
          </p:grpSpPr>
          <p:pic>
            <p:nvPicPr>
              <p:cNvPr id="9" name="Graphic 8" descr="Caret Up with solid fill">
                <a:extLst>
                  <a:ext uri="{FF2B5EF4-FFF2-40B4-BE49-F238E27FC236}">
                    <a16:creationId xmlns:a16="http://schemas.microsoft.com/office/drawing/2014/main" id="{E674DCEB-35A1-C5CD-6DDC-E644D0D28E9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900738" y="1085921"/>
                <a:ext cx="903418" cy="925382"/>
              </a:xfrm>
              <a:prstGeom prst="rect">
                <a:avLst/>
              </a:prstGeom>
            </p:spPr>
          </p:pic>
          <p:cxnSp>
            <p:nvCxnSpPr>
              <p:cNvPr id="10" name="Straight Connector 9">
                <a:extLst>
                  <a:ext uri="{FF2B5EF4-FFF2-40B4-BE49-F238E27FC236}">
                    <a16:creationId xmlns:a16="http://schemas.microsoft.com/office/drawing/2014/main" id="{D16C940E-A16B-31D4-E7CB-A3CFE12155CC}"/>
                  </a:ext>
                </a:extLst>
              </p:cNvPr>
              <p:cNvCxnSpPr/>
              <p:nvPr/>
            </p:nvCxnSpPr>
            <p:spPr>
              <a:xfrm>
                <a:off x="8357937" y="1426568"/>
                <a:ext cx="0" cy="584734"/>
              </a:xfrm>
              <a:prstGeom prst="line">
                <a:avLst/>
              </a:prstGeom>
              <a:ln w="38100"/>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14334836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pic>
        <p:nvPicPr>
          <p:cNvPr id="12" name="Picture 11" descr="A group of people looking at a computer&#10;&#10;Description automatically generated">
            <a:extLst>
              <a:ext uri="{FF2B5EF4-FFF2-40B4-BE49-F238E27FC236}">
                <a16:creationId xmlns:a16="http://schemas.microsoft.com/office/drawing/2014/main" id="{6329F3DF-3661-0E7D-8434-07CE1C998B4B}"/>
              </a:ext>
            </a:extLst>
          </p:cNvPr>
          <p:cNvPicPr>
            <a:picLocks noChangeAspect="1"/>
          </p:cNvPicPr>
          <p:nvPr/>
        </p:nvPicPr>
        <p:blipFill rotWithShape="1">
          <a:blip r:embed="rId3">
            <a:extLst>
              <a:ext uri="{28A0092B-C50C-407E-A947-70E740481C1C}">
                <a14:useLocalDpi xmlns:a14="http://schemas.microsoft.com/office/drawing/2010/main" val="0"/>
              </a:ext>
            </a:extLst>
          </a:blip>
          <a:srcRect l="36440" t="48" r="9226" b="10224"/>
          <a:stretch>
            <a:fillRect/>
          </a:stretch>
        </p:blipFill>
        <p:spPr>
          <a:xfrm flipH="1">
            <a:off x="0" y="-1"/>
            <a:ext cx="9343776" cy="10287002"/>
          </a:xfrm>
          <a:prstGeom prst="rect">
            <a:avLst/>
          </a:prstGeom>
        </p:spPr>
      </p:pic>
      <p:sp>
        <p:nvSpPr>
          <p:cNvPr id="4" name="Rectangle 3">
            <a:extLst>
              <a:ext uri="{FF2B5EF4-FFF2-40B4-BE49-F238E27FC236}">
                <a16:creationId xmlns:a16="http://schemas.microsoft.com/office/drawing/2014/main" id="{D1C92345-9EA2-E97A-AD28-FA732171EC32}"/>
              </a:ext>
            </a:extLst>
          </p:cNvPr>
          <p:cNvSpPr/>
          <p:nvPr/>
        </p:nvSpPr>
        <p:spPr>
          <a:xfrm rot="10800000">
            <a:off x="0" y="-5503"/>
            <a:ext cx="9343776" cy="6424349"/>
          </a:xfrm>
          <a:prstGeom prst="rect">
            <a:avLst/>
          </a:prstGeom>
          <a:gradFill flip="none" rotWithShape="1">
            <a:gsLst>
              <a:gs pos="0">
                <a:schemeClr val="tx2">
                  <a:alpha val="0"/>
                </a:schemeClr>
              </a:gs>
              <a:gs pos="99000">
                <a:schemeClr val="tx1">
                  <a:lumMod val="95000"/>
                  <a:lumOff val="5000"/>
                </a:schemeClr>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en-LT" sz="27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Title 1">
            <a:extLst>
              <a:ext uri="{FF2B5EF4-FFF2-40B4-BE49-F238E27FC236}">
                <a16:creationId xmlns:a16="http://schemas.microsoft.com/office/drawing/2014/main" id="{45DA414E-8F85-E84A-C1AA-5A611FE9126E}"/>
              </a:ext>
            </a:extLst>
          </p:cNvPr>
          <p:cNvSpPr>
            <a:spLocks noGrp="1"/>
          </p:cNvSpPr>
          <p:nvPr>
            <p:ph type="title"/>
          </p:nvPr>
        </p:nvSpPr>
        <p:spPr>
          <a:xfrm>
            <a:off x="1179729" y="1927464"/>
            <a:ext cx="6834918" cy="2342886"/>
          </a:xfrm>
        </p:spPr>
        <p:txBody>
          <a:bodyPr>
            <a:normAutofit/>
          </a:bodyPr>
          <a:lstStyle/>
          <a:p>
            <a:pPr>
              <a:lnSpc>
                <a:spcPts val="7200"/>
              </a:lnSpc>
            </a:pPr>
            <a:r>
              <a:rPr lang="en-US" sz="6600">
                <a:solidFill>
                  <a:schemeClr val="bg1"/>
                </a:solidFill>
              </a:rPr>
              <a:t>Recommended materials</a:t>
            </a:r>
          </a:p>
        </p:txBody>
      </p:sp>
      <p:pic>
        <p:nvPicPr>
          <p:cNvPr id="7" name="Picture 16">
            <a:extLst>
              <a:ext uri="{FF2B5EF4-FFF2-40B4-BE49-F238E27FC236}">
                <a16:creationId xmlns:a16="http://schemas.microsoft.com/office/drawing/2014/main" id="{044D5E72-772D-B9E9-5665-7955A149EC96}"/>
              </a:ext>
            </a:extLst>
          </p:cNvPr>
          <p:cNvPicPr>
            <a:picLocks noChangeAspect="1"/>
          </p:cNvPicPr>
          <p:nvPr/>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257300" y="8994968"/>
            <a:ext cx="1434597" cy="457704"/>
          </a:xfrm>
          <a:prstGeom prst="rect">
            <a:avLst/>
          </a:prstGeom>
        </p:spPr>
      </p:pic>
      <p:grpSp>
        <p:nvGrpSpPr>
          <p:cNvPr id="10" name="Group 9">
            <a:extLst>
              <a:ext uri="{FF2B5EF4-FFF2-40B4-BE49-F238E27FC236}">
                <a16:creationId xmlns:a16="http://schemas.microsoft.com/office/drawing/2014/main" id="{9CD86FF4-2021-8AAF-4B80-752CE16E8FE6}"/>
              </a:ext>
            </a:extLst>
          </p:cNvPr>
          <p:cNvGrpSpPr/>
          <p:nvPr/>
        </p:nvGrpSpPr>
        <p:grpSpPr>
          <a:xfrm>
            <a:off x="10091089" y="3813511"/>
            <a:ext cx="7672275" cy="2659978"/>
            <a:chOff x="10091089" y="4312322"/>
            <a:chExt cx="7672275" cy="2659978"/>
          </a:xfrm>
        </p:grpSpPr>
        <p:sp>
          <p:nvSpPr>
            <p:cNvPr id="68" name="Rectangle: Rounded Corners 9">
              <a:extLst>
                <a:ext uri="{FF2B5EF4-FFF2-40B4-BE49-F238E27FC236}">
                  <a16:creationId xmlns:a16="http://schemas.microsoft.com/office/drawing/2014/main" id="{B8A7C5D1-BAC1-6BE1-9799-5827823B3264}"/>
                </a:ext>
              </a:extLst>
            </p:cNvPr>
            <p:cNvSpPr/>
            <p:nvPr/>
          </p:nvSpPr>
          <p:spPr>
            <a:xfrm>
              <a:off x="10091089" y="5373806"/>
              <a:ext cx="7672275" cy="1598494"/>
            </a:xfrm>
            <a:prstGeom prst="roundRect">
              <a:avLst>
                <a:gd name="adj"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en-US" sz="2700" b="0" i="0" u="none" strike="noStrike" kern="1200" cap="none" spc="0" normalizeH="0" baseline="0" noProof="0">
                <a:ln>
                  <a:noFill/>
                </a:ln>
                <a:solidFill>
                  <a:srgbClr val="FFFFFF"/>
                </a:solidFill>
                <a:effectLst/>
                <a:uLnTx/>
                <a:uFillTx/>
                <a:latin typeface="Open Sans"/>
                <a:ea typeface="+mn-ea"/>
                <a:cs typeface="+mn-cs"/>
              </a:endParaRPr>
            </a:p>
          </p:txBody>
        </p:sp>
        <p:sp>
          <p:nvSpPr>
            <p:cNvPr id="62" name="Rectangle 61">
              <a:extLst>
                <a:ext uri="{FF2B5EF4-FFF2-40B4-BE49-F238E27FC236}">
                  <a16:creationId xmlns:a16="http://schemas.microsoft.com/office/drawing/2014/main" id="{EB553762-7552-9A1B-EB39-8DEDD7A6780C}"/>
                </a:ext>
              </a:extLst>
            </p:cNvPr>
            <p:cNvSpPr/>
            <p:nvPr/>
          </p:nvSpPr>
          <p:spPr>
            <a:xfrm>
              <a:off x="10091089" y="5373805"/>
              <a:ext cx="167697" cy="159849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en-US" sz="2700" b="0" i="0" u="none" strike="noStrike" kern="1200" cap="none" spc="0" normalizeH="0" baseline="0" noProof="0">
                <a:ln>
                  <a:noFill/>
                </a:ln>
                <a:solidFill>
                  <a:srgbClr val="64CFBA"/>
                </a:solidFill>
                <a:effectLst/>
                <a:uLnTx/>
                <a:uFillTx/>
                <a:latin typeface="Open Sans"/>
                <a:ea typeface="+mn-ea"/>
                <a:cs typeface="+mn-cs"/>
              </a:endParaRPr>
            </a:p>
          </p:txBody>
        </p:sp>
        <p:pic>
          <p:nvPicPr>
            <p:cNvPr id="94" name="Graphic 93" descr="Link with solid fill">
              <a:extLst>
                <a:ext uri="{FF2B5EF4-FFF2-40B4-BE49-F238E27FC236}">
                  <a16:creationId xmlns:a16="http://schemas.microsoft.com/office/drawing/2014/main" id="{1A2FEDD2-0B93-58A4-28F5-5C0AA1E428F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617044" y="5679428"/>
              <a:ext cx="329670" cy="328839"/>
            </a:xfrm>
            <a:prstGeom prst="rect">
              <a:avLst/>
            </a:prstGeom>
          </p:spPr>
        </p:pic>
        <p:sp>
          <p:nvSpPr>
            <p:cNvPr id="16" name="TextBox 15">
              <a:extLst>
                <a:ext uri="{FF2B5EF4-FFF2-40B4-BE49-F238E27FC236}">
                  <a16:creationId xmlns:a16="http://schemas.microsoft.com/office/drawing/2014/main" id="{6CF417AC-3CED-EE84-CBC3-5C5F9FB64B02}"/>
                </a:ext>
              </a:extLst>
            </p:cNvPr>
            <p:cNvSpPr txBox="1"/>
            <p:nvPr/>
          </p:nvSpPr>
          <p:spPr>
            <a:xfrm>
              <a:off x="11006099" y="5670723"/>
              <a:ext cx="5161079" cy="346249"/>
            </a:xfrm>
            <a:prstGeom prst="rect">
              <a:avLst/>
            </a:prstGeom>
            <a:noFill/>
          </p:spPr>
          <p:txBody>
            <a:bodyPr wrap="square">
              <a:spAutoFit/>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kumimoji="0" lang="en-GB" sz="1650" b="0" i="0" u="none" strike="noStrike" kern="1200" cap="none" spc="0" normalizeH="0" baseline="0" noProof="0">
                  <a:ln>
                    <a:noFill/>
                  </a:ln>
                  <a:solidFill>
                    <a:srgbClr val="000000"/>
                  </a:solidFill>
                  <a:effectLst/>
                  <a:uLnTx/>
                  <a:uFillTx/>
                  <a:latin typeface="Arial" panose="020B0604020202020204"/>
                  <a:ea typeface="+mn-ea"/>
                  <a:cs typeface="+mn-cs"/>
                  <a:hlinkClick r:id="rId8"/>
                </a:rPr>
                <a:t>Ingest data | </a:t>
              </a:r>
              <a:r>
                <a:rPr kumimoji="0" lang="en-GB" sz="1650" b="0" i="0" u="none" strike="noStrike" kern="1200" cap="none" spc="0" normalizeH="0" baseline="0" noProof="0" err="1">
                  <a:ln>
                    <a:noFill/>
                  </a:ln>
                  <a:solidFill>
                    <a:srgbClr val="000000"/>
                  </a:solidFill>
                  <a:effectLst/>
                  <a:uLnTx/>
                  <a:uFillTx/>
                  <a:latin typeface="Arial" panose="020B0604020202020204"/>
                  <a:ea typeface="+mn-ea"/>
                  <a:cs typeface="+mn-cs"/>
                  <a:hlinkClick r:id="rId8"/>
                </a:rPr>
                <a:t>CluedIn</a:t>
              </a:r>
              <a:r>
                <a:rPr kumimoji="0" lang="en-GB" sz="1650" b="0" i="0" u="none" strike="noStrike" kern="1200" cap="none" spc="0" normalizeH="0" baseline="0" noProof="0">
                  <a:ln>
                    <a:noFill/>
                  </a:ln>
                  <a:solidFill>
                    <a:srgbClr val="000000"/>
                  </a:solidFill>
                  <a:effectLst/>
                  <a:uLnTx/>
                  <a:uFillTx/>
                  <a:latin typeface="Arial" panose="020B0604020202020204"/>
                  <a:ea typeface="+mn-ea"/>
                  <a:cs typeface="+mn-cs"/>
                  <a:hlinkClick r:id="rId8"/>
                </a:rPr>
                <a:t> Documentation</a:t>
              </a:r>
              <a:endParaRPr kumimoji="0" lang="en-GB" sz="165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 name="TextBox 2">
              <a:extLst>
                <a:ext uri="{FF2B5EF4-FFF2-40B4-BE49-F238E27FC236}">
                  <a16:creationId xmlns:a16="http://schemas.microsoft.com/office/drawing/2014/main" id="{E2AD9342-96DC-3AEF-DC8C-E028BF53165D}"/>
                </a:ext>
              </a:extLst>
            </p:cNvPr>
            <p:cNvSpPr txBox="1"/>
            <p:nvPr/>
          </p:nvSpPr>
          <p:spPr>
            <a:xfrm>
              <a:off x="10091090" y="4312322"/>
              <a:ext cx="7338782" cy="738664"/>
            </a:xfrm>
            <a:prstGeom prst="rect">
              <a:avLst/>
            </a:prstGeom>
            <a:noFill/>
          </p:spPr>
          <p:txBody>
            <a:bodyPr wrap="square">
              <a:spAutoFit/>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kumimoji="0" lang="en-GB" sz="2100" b="0" i="0" u="none" strike="noStrike" kern="1200" cap="none" spc="0" normalizeH="0" baseline="0" noProof="0" dirty="0">
                  <a:ln>
                    <a:noFill/>
                  </a:ln>
                  <a:solidFill>
                    <a:srgbClr val="FFFFFF"/>
                  </a:solidFill>
                  <a:effectLst/>
                  <a:uLnTx/>
                  <a:uFillTx/>
                  <a:latin typeface="Arial" panose="020B0604020202020204"/>
                  <a:ea typeface="+mn-ea"/>
                  <a:cs typeface="+mn-cs"/>
                </a:rPr>
                <a:t>Before you get down to practice, make sure you are comfortable with data ingestion</a:t>
              </a:r>
              <a:r>
                <a:rPr lang="en-GB" sz="2100" dirty="0">
                  <a:solidFill>
                    <a:srgbClr val="FFFFFF"/>
                  </a:solidFill>
                  <a:latin typeface="Arial" panose="020B0604020202020204"/>
                </a:rPr>
                <a:t> and </a:t>
              </a:r>
              <a:r>
                <a:rPr kumimoji="0" lang="en-GB" sz="2100" b="0" i="0" u="none" strike="noStrike" kern="1200" cap="none" spc="0" normalizeH="0" baseline="0" noProof="0" dirty="0">
                  <a:ln>
                    <a:noFill/>
                  </a:ln>
                  <a:solidFill>
                    <a:srgbClr val="FFFFFF"/>
                  </a:solidFill>
                  <a:effectLst/>
                  <a:uLnTx/>
                  <a:uFillTx/>
                  <a:latin typeface="Arial" panose="020B0604020202020204"/>
                  <a:ea typeface="+mn-ea"/>
                  <a:cs typeface="+mn-cs"/>
                </a:rPr>
                <a:t>mapping. </a:t>
              </a:r>
              <a:endParaRPr kumimoji="0" lang="en-LT" sz="21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8" name="Graphic 7" descr="Link with solid fill">
              <a:extLst>
                <a:ext uri="{FF2B5EF4-FFF2-40B4-BE49-F238E27FC236}">
                  <a16:creationId xmlns:a16="http://schemas.microsoft.com/office/drawing/2014/main" id="{11F5C64C-4773-1CAC-7144-17809D22998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617044" y="6249828"/>
              <a:ext cx="329670" cy="328839"/>
            </a:xfrm>
            <a:prstGeom prst="rect">
              <a:avLst/>
            </a:prstGeom>
          </p:spPr>
        </p:pic>
        <p:sp>
          <p:nvSpPr>
            <p:cNvPr id="9" name="TextBox 8">
              <a:extLst>
                <a:ext uri="{FF2B5EF4-FFF2-40B4-BE49-F238E27FC236}">
                  <a16:creationId xmlns:a16="http://schemas.microsoft.com/office/drawing/2014/main" id="{AF544119-19DF-FEC1-133B-09FFE92055ED}"/>
                </a:ext>
              </a:extLst>
            </p:cNvPr>
            <p:cNvSpPr txBox="1"/>
            <p:nvPr/>
          </p:nvSpPr>
          <p:spPr>
            <a:xfrm>
              <a:off x="11006099" y="6241123"/>
              <a:ext cx="5161079" cy="346249"/>
            </a:xfrm>
            <a:prstGeom prst="rect">
              <a:avLst/>
            </a:prstGeom>
            <a:noFill/>
          </p:spPr>
          <p:txBody>
            <a:bodyPr wrap="square">
              <a:spAutoFit/>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kumimoji="0" lang="en-GB" sz="1650" b="0" i="0" u="none" strike="noStrike" kern="1200" cap="none" spc="0" normalizeH="0" baseline="0" noProof="0">
                  <a:ln>
                    <a:noFill/>
                  </a:ln>
                  <a:solidFill>
                    <a:srgbClr val="000000"/>
                  </a:solidFill>
                  <a:effectLst/>
                  <a:uLnTx/>
                  <a:uFillTx/>
                  <a:latin typeface="Arial" panose="020B0604020202020204"/>
                  <a:ea typeface="+mn-ea"/>
                  <a:cs typeface="+mn-cs"/>
                  <a:hlinkClick r:id="rId10"/>
                </a:rPr>
                <a:t>1.1. Ingestion | </a:t>
              </a:r>
              <a:r>
                <a:rPr kumimoji="0" lang="en-GB" sz="1650" b="0" i="0" u="none" strike="noStrike" kern="1200" cap="none" spc="0" normalizeH="0" baseline="0" noProof="0" err="1">
                  <a:ln>
                    <a:noFill/>
                  </a:ln>
                  <a:solidFill>
                    <a:srgbClr val="000000"/>
                  </a:solidFill>
                  <a:effectLst/>
                  <a:uLnTx/>
                  <a:uFillTx/>
                  <a:latin typeface="Arial" panose="020B0604020202020204"/>
                  <a:ea typeface="+mn-ea"/>
                  <a:cs typeface="+mn-cs"/>
                  <a:hlinkClick r:id="rId10"/>
                </a:rPr>
                <a:t>CluedIn</a:t>
              </a:r>
              <a:r>
                <a:rPr kumimoji="0" lang="en-GB" sz="1650" b="0" i="0" u="none" strike="noStrike" kern="1200" cap="none" spc="0" normalizeH="0" baseline="0" noProof="0">
                  <a:ln>
                    <a:noFill/>
                  </a:ln>
                  <a:solidFill>
                    <a:srgbClr val="000000"/>
                  </a:solidFill>
                  <a:effectLst/>
                  <a:uLnTx/>
                  <a:uFillTx/>
                  <a:latin typeface="Arial" panose="020B0604020202020204"/>
                  <a:ea typeface="+mn-ea"/>
                  <a:cs typeface="+mn-cs"/>
                  <a:hlinkClick r:id="rId10"/>
                </a:rPr>
                <a:t> Documentation</a:t>
              </a:r>
              <a:endParaRPr kumimoji="0" lang="en-GB" sz="165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Tree>
    <p:extLst>
      <p:ext uri="{BB962C8B-B14F-4D97-AF65-F5344CB8AC3E}">
        <p14:creationId xmlns:p14="http://schemas.microsoft.com/office/powerpoint/2010/main" val="11358109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pattFill prst="lgGrid">
          <a:fgClr>
            <a:srgbClr val="E0EFFF"/>
          </a:fgClr>
          <a:bgClr>
            <a:schemeClr val="bg1"/>
          </a:bgClr>
        </a:pattFill>
        <a:effectLst/>
      </p:bgPr>
    </p:bg>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936D5D97-8984-4EAB-0BED-446FD0F44AE7}"/>
              </a:ext>
            </a:extLst>
          </p:cNvPr>
          <p:cNvPicPr>
            <a:picLocks noChangeAspect="1"/>
          </p:cNvPicPr>
          <p:nvPr/>
        </p:nvPicPr>
        <p:blipFill>
          <a:blip r:embed="rId3">
            <a:extLst>
              <a:ext uri="{28A0092B-C50C-407E-A947-70E740481C1C}">
                <a14:useLocalDpi xmlns:a14="http://schemas.microsoft.com/office/drawing/2010/main" val="0"/>
              </a:ext>
            </a:extLst>
          </a:blip>
          <a:srcRect r="21970"/>
          <a:stretch>
            <a:fillRect/>
          </a:stretch>
        </p:blipFill>
        <p:spPr>
          <a:xfrm>
            <a:off x="0" y="1"/>
            <a:ext cx="9403108" cy="10287000"/>
          </a:xfrm>
          <a:prstGeom prst="rect">
            <a:avLst/>
          </a:prstGeom>
        </p:spPr>
      </p:pic>
      <p:sp>
        <p:nvSpPr>
          <p:cNvPr id="4" name="Slide Number Placeholder 3">
            <a:extLst>
              <a:ext uri="{FF2B5EF4-FFF2-40B4-BE49-F238E27FC236}">
                <a16:creationId xmlns:a16="http://schemas.microsoft.com/office/drawing/2014/main" id="{010378DE-16A3-3C75-34F8-8524084D18C7}"/>
              </a:ext>
            </a:extLst>
          </p:cNvPr>
          <p:cNvSpPr>
            <a:spLocks noGrp="1"/>
          </p:cNvSpPr>
          <p:nvPr>
            <p:ph type="sldNum" sz="quarter" idx="12"/>
          </p:nvPr>
        </p:nvSpPr>
        <p:spPr/>
        <p:txBody>
          <a:bodyPr/>
          <a:lstStyle/>
          <a:p>
            <a:pPr marL="0" marR="0" lvl="0" indent="0" algn="r" defTabSz="1371464" rtl="0" eaLnBrk="1" fontAlgn="auto" latinLnBrk="0" hangingPunct="1">
              <a:lnSpc>
                <a:spcPct val="100000"/>
              </a:lnSpc>
              <a:spcBef>
                <a:spcPts val="0"/>
              </a:spcBef>
              <a:spcAft>
                <a:spcPts val="0"/>
              </a:spcAft>
              <a:buClrTx/>
              <a:buSzTx/>
              <a:buFontTx/>
              <a:buNone/>
              <a:tabLst/>
              <a:defRPr/>
            </a:pPr>
            <a:fld id="{B7BD53AE-7240-4391-874D-1B91F412B7AB}" type="slidenum">
              <a:rPr kumimoji="0" lang="en-US" sz="1800" b="0" i="0" u="none" strike="noStrike" kern="1200" cap="none" spc="0" normalizeH="0" baseline="0" noProof="0" smtClean="0">
                <a:ln>
                  <a:noFill/>
                </a:ln>
                <a:solidFill>
                  <a:srgbClr val="000000">
                    <a:tint val="75000"/>
                  </a:srgbClr>
                </a:solidFill>
                <a:effectLst/>
                <a:uLnTx/>
                <a:uFillTx/>
                <a:latin typeface="Arial" panose="020B0604020202020204"/>
                <a:ea typeface="+mn-ea"/>
                <a:cs typeface="+mn-cs"/>
              </a:rPr>
              <a:pPr marL="0" marR="0" lvl="0" indent="0" algn="r" defTabSz="1371464" rtl="0" eaLnBrk="1" fontAlgn="auto" latinLnBrk="0" hangingPunct="1">
                <a:lnSpc>
                  <a:spcPct val="100000"/>
                </a:lnSpc>
                <a:spcBef>
                  <a:spcPts val="0"/>
                </a:spcBef>
                <a:spcAft>
                  <a:spcPts val="0"/>
                </a:spcAft>
                <a:buClrTx/>
                <a:buSzTx/>
                <a:buFontTx/>
                <a:buNone/>
                <a:tabLst/>
                <a:defRPr/>
              </a:pPr>
              <a:t>12</a:t>
            </a:fld>
            <a:endParaRPr kumimoji="0" lang="en-US" sz="1800" b="0" i="0" u="none" strike="noStrike" kern="1200" cap="none" spc="0" normalizeH="0" baseline="0" noProof="0">
              <a:ln>
                <a:noFill/>
              </a:ln>
              <a:solidFill>
                <a:srgbClr val="000000">
                  <a:tint val="75000"/>
                </a:srgbClr>
              </a:solidFill>
              <a:effectLst/>
              <a:uLnTx/>
              <a:uFillTx/>
              <a:latin typeface="Arial" panose="020B0604020202020204"/>
              <a:ea typeface="+mn-ea"/>
              <a:cs typeface="+mn-cs"/>
            </a:endParaRPr>
          </a:p>
        </p:txBody>
      </p:sp>
      <p:sp>
        <p:nvSpPr>
          <p:cNvPr id="7" name="Title 7">
            <a:extLst>
              <a:ext uri="{FF2B5EF4-FFF2-40B4-BE49-F238E27FC236}">
                <a16:creationId xmlns:a16="http://schemas.microsoft.com/office/drawing/2014/main" id="{ABD97717-C695-C8A4-D547-B468FB4B7A2A}"/>
              </a:ext>
            </a:extLst>
          </p:cNvPr>
          <p:cNvSpPr txBox="1">
            <a:spLocks/>
          </p:cNvSpPr>
          <p:nvPr/>
        </p:nvSpPr>
        <p:spPr>
          <a:xfrm>
            <a:off x="1262322" y="6645749"/>
            <a:ext cx="5520018" cy="2619696"/>
          </a:xfrm>
          <a:prstGeom prst="rect">
            <a:avLst/>
          </a:prstGeom>
        </p:spPr>
        <p:txBody>
          <a:bodyPr vert="horz" lIns="137160" tIns="68580" rIns="137160" bIns="68580" rtlCol="0" anchor="ctr">
            <a:normAutofit/>
          </a:bodyPr>
          <a:lstStyle>
            <a:lvl1pPr algn="l" defTabSz="914400" rtl="0" eaLnBrk="1" latinLnBrk="0" hangingPunct="1">
              <a:lnSpc>
                <a:spcPct val="90000"/>
              </a:lnSpc>
              <a:spcBef>
                <a:spcPct val="0"/>
              </a:spcBef>
              <a:buNone/>
              <a:defRPr sz="2800" kern="1200">
                <a:solidFill>
                  <a:srgbClr val="000000"/>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6600" b="1" i="0" u="none" strike="noStrike" kern="1200" cap="none" spc="0" normalizeH="0" baseline="0" noProof="0" dirty="0">
                <a:ln>
                  <a:noFill/>
                </a:ln>
                <a:solidFill>
                  <a:srgbClr val="FFFFFF"/>
                </a:solidFill>
                <a:effectLst/>
                <a:uLnTx/>
                <a:uFillTx/>
                <a:latin typeface="Arial" panose="020B0604020202020204"/>
                <a:ea typeface="+mj-ea"/>
                <a:cs typeface="+mj-cs"/>
              </a:rPr>
              <a:t>What’s next?</a:t>
            </a:r>
          </a:p>
        </p:txBody>
      </p:sp>
      <p:sp>
        <p:nvSpPr>
          <p:cNvPr id="6" name="Rectangle 5">
            <a:extLst>
              <a:ext uri="{FF2B5EF4-FFF2-40B4-BE49-F238E27FC236}">
                <a16:creationId xmlns:a16="http://schemas.microsoft.com/office/drawing/2014/main" id="{CBD1F56D-1908-1F1A-8ABF-A9B4FDA78E45}"/>
              </a:ext>
            </a:extLst>
          </p:cNvPr>
          <p:cNvSpPr/>
          <p:nvPr/>
        </p:nvSpPr>
        <p:spPr>
          <a:xfrm>
            <a:off x="5024" y="2205901"/>
            <a:ext cx="9420506" cy="8081099"/>
          </a:xfrm>
          <a:prstGeom prst="rect">
            <a:avLst/>
          </a:prstGeom>
          <a:gradFill>
            <a:gsLst>
              <a:gs pos="8000">
                <a:schemeClr val="bg2">
                  <a:lumMod val="10000"/>
                  <a:alpha val="87844"/>
                </a:schemeClr>
              </a:gs>
              <a:gs pos="100000">
                <a:schemeClr val="tx1">
                  <a:alpha val="0"/>
                </a:schemeClr>
              </a:gs>
            </a:gsLst>
            <a:lin ang="162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1371464" rtl="0" eaLnBrk="1" fontAlgn="auto" latinLnBrk="0" hangingPunct="1">
              <a:lnSpc>
                <a:spcPct val="100000"/>
              </a:lnSpc>
              <a:spcBef>
                <a:spcPts val="0"/>
              </a:spcBef>
              <a:spcAft>
                <a:spcPts val="0"/>
              </a:spcAft>
              <a:buClrTx/>
              <a:buSzTx/>
              <a:buFontTx/>
              <a:buNone/>
              <a:tabLst/>
              <a:defRPr/>
            </a:pPr>
            <a:endParaRPr kumimoji="0" lang="en-LT" sz="405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nvGrpSpPr>
          <p:cNvPr id="8" name="Group 7">
            <a:extLst>
              <a:ext uri="{FF2B5EF4-FFF2-40B4-BE49-F238E27FC236}">
                <a16:creationId xmlns:a16="http://schemas.microsoft.com/office/drawing/2014/main" id="{FDEED561-DD70-8641-7D67-ABFB3191C9A5}"/>
              </a:ext>
            </a:extLst>
          </p:cNvPr>
          <p:cNvGrpSpPr/>
          <p:nvPr/>
        </p:nvGrpSpPr>
        <p:grpSpPr>
          <a:xfrm>
            <a:off x="8403113" y="9042845"/>
            <a:ext cx="1275441" cy="1244154"/>
            <a:chOff x="5599301" y="6045018"/>
            <a:chExt cx="850294" cy="829436"/>
          </a:xfrm>
        </p:grpSpPr>
        <p:sp>
          <p:nvSpPr>
            <p:cNvPr id="9" name="Rectangle 8">
              <a:extLst>
                <a:ext uri="{FF2B5EF4-FFF2-40B4-BE49-F238E27FC236}">
                  <a16:creationId xmlns:a16="http://schemas.microsoft.com/office/drawing/2014/main" id="{8A6C52D6-42A7-8469-F56F-25B9D7B29958}"/>
                </a:ext>
              </a:extLst>
            </p:cNvPr>
            <p:cNvSpPr/>
            <p:nvPr/>
          </p:nvSpPr>
          <p:spPr>
            <a:xfrm>
              <a:off x="5599301" y="6193417"/>
              <a:ext cx="681037" cy="68103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1371464" rtl="0" eaLnBrk="1" fontAlgn="auto" latinLnBrk="0" hangingPunct="1">
                <a:lnSpc>
                  <a:spcPct val="100000"/>
                </a:lnSpc>
                <a:spcBef>
                  <a:spcPts val="0"/>
                </a:spcBef>
                <a:spcAft>
                  <a:spcPts val="0"/>
                </a:spcAft>
                <a:buClrTx/>
                <a:buSzTx/>
                <a:buFontTx/>
                <a:buNone/>
                <a:tabLst/>
                <a:defRPr/>
              </a:pPr>
              <a:endParaRPr kumimoji="0" lang="en-LT" sz="405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nvGrpSpPr>
            <p:cNvPr id="10" name="Group 9">
              <a:extLst>
                <a:ext uri="{FF2B5EF4-FFF2-40B4-BE49-F238E27FC236}">
                  <a16:creationId xmlns:a16="http://schemas.microsoft.com/office/drawing/2014/main" id="{DC6D6FF9-CF08-027A-EFB1-FBF46C13081D}"/>
                </a:ext>
              </a:extLst>
            </p:cNvPr>
            <p:cNvGrpSpPr/>
            <p:nvPr/>
          </p:nvGrpSpPr>
          <p:grpSpPr>
            <a:xfrm rot="2700000">
              <a:off x="5666337" y="6035611"/>
              <a:ext cx="773851" cy="792665"/>
              <a:chOff x="7900738" y="1085921"/>
              <a:chExt cx="903418" cy="925382"/>
            </a:xfrm>
          </p:grpSpPr>
          <p:pic>
            <p:nvPicPr>
              <p:cNvPr id="11" name="Graphic 10" descr="Caret Up with solid fill">
                <a:extLst>
                  <a:ext uri="{FF2B5EF4-FFF2-40B4-BE49-F238E27FC236}">
                    <a16:creationId xmlns:a16="http://schemas.microsoft.com/office/drawing/2014/main" id="{0695AC43-0124-9ECE-BA23-485E7088E6D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900738" y="1085921"/>
                <a:ext cx="903418" cy="925382"/>
              </a:xfrm>
              <a:prstGeom prst="rect">
                <a:avLst/>
              </a:prstGeom>
            </p:spPr>
          </p:pic>
          <p:cxnSp>
            <p:nvCxnSpPr>
              <p:cNvPr id="12" name="Straight Connector 11">
                <a:extLst>
                  <a:ext uri="{FF2B5EF4-FFF2-40B4-BE49-F238E27FC236}">
                    <a16:creationId xmlns:a16="http://schemas.microsoft.com/office/drawing/2014/main" id="{DE94A9BD-7F4E-B441-34DA-85B7DAC7EE6A}"/>
                  </a:ext>
                </a:extLst>
              </p:cNvPr>
              <p:cNvCxnSpPr/>
              <p:nvPr/>
            </p:nvCxnSpPr>
            <p:spPr>
              <a:xfrm>
                <a:off x="8357937" y="1426568"/>
                <a:ext cx="0" cy="584734"/>
              </a:xfrm>
              <a:prstGeom prst="line">
                <a:avLst/>
              </a:prstGeom>
              <a:ln w="57150"/>
            </p:spPr>
            <p:style>
              <a:lnRef idx="1">
                <a:schemeClr val="dk1"/>
              </a:lnRef>
              <a:fillRef idx="0">
                <a:schemeClr val="dk1"/>
              </a:fillRef>
              <a:effectRef idx="0">
                <a:schemeClr val="dk1"/>
              </a:effectRef>
              <a:fontRef idx="minor">
                <a:schemeClr val="tx1"/>
              </a:fontRef>
            </p:style>
          </p:cxnSp>
        </p:grpSp>
      </p:grpSp>
      <p:sp>
        <p:nvSpPr>
          <p:cNvPr id="24" name="Rounded Rectangle 23">
            <a:extLst>
              <a:ext uri="{FF2B5EF4-FFF2-40B4-BE49-F238E27FC236}">
                <a16:creationId xmlns:a16="http://schemas.microsoft.com/office/drawing/2014/main" id="{EC65B3FF-8DEF-8168-1139-E6282600D692}"/>
              </a:ext>
            </a:extLst>
          </p:cNvPr>
          <p:cNvSpPr/>
          <p:nvPr/>
        </p:nvSpPr>
        <p:spPr>
          <a:xfrm>
            <a:off x="8249123" y="3134136"/>
            <a:ext cx="8781578" cy="2079692"/>
          </a:xfrm>
          <a:prstGeom prst="roundRect">
            <a:avLst>
              <a:gd name="adj" fmla="val 2895"/>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1371464" rtl="0" eaLnBrk="1" fontAlgn="auto" latinLnBrk="0" hangingPunct="1">
              <a:lnSpc>
                <a:spcPct val="100000"/>
              </a:lnSpc>
              <a:spcBef>
                <a:spcPts val="0"/>
              </a:spcBef>
              <a:spcAft>
                <a:spcPts val="0"/>
              </a:spcAft>
              <a:buClrTx/>
              <a:buSzTx/>
              <a:buFontTx/>
              <a:buNone/>
              <a:tabLst/>
              <a:defRPr/>
            </a:pPr>
            <a:endParaRPr kumimoji="0" lang="en-LT" sz="4200" b="1"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 name="Content Placeholder 2">
            <a:extLst>
              <a:ext uri="{FF2B5EF4-FFF2-40B4-BE49-F238E27FC236}">
                <a16:creationId xmlns:a16="http://schemas.microsoft.com/office/drawing/2014/main" id="{90F1DF59-2442-4A4A-2BE4-7B0836292E3E}"/>
              </a:ext>
            </a:extLst>
          </p:cNvPr>
          <p:cNvSpPr>
            <a:spLocks noGrp="1"/>
          </p:cNvSpPr>
          <p:nvPr>
            <p:ph idx="1"/>
          </p:nvPr>
        </p:nvSpPr>
        <p:spPr>
          <a:xfrm>
            <a:off x="10028809" y="3693339"/>
            <a:ext cx="6398613" cy="1039548"/>
          </a:xfrm>
        </p:spPr>
        <p:txBody>
          <a:bodyPr>
            <a:normAutofit/>
          </a:bodyPr>
          <a:lstStyle/>
          <a:p>
            <a:pPr marL="0" indent="0">
              <a:buNone/>
            </a:pPr>
            <a:r>
              <a:rPr lang="en-US" sz="3000" dirty="0"/>
              <a:t>Learn more about AI enricher in our documentation portal.</a:t>
            </a:r>
          </a:p>
        </p:txBody>
      </p:sp>
      <p:sp>
        <p:nvSpPr>
          <p:cNvPr id="25" name="Rounded Rectangle 24">
            <a:extLst>
              <a:ext uri="{FF2B5EF4-FFF2-40B4-BE49-F238E27FC236}">
                <a16:creationId xmlns:a16="http://schemas.microsoft.com/office/drawing/2014/main" id="{7491743E-251D-F640-2AFB-392DE073CF27}"/>
              </a:ext>
            </a:extLst>
          </p:cNvPr>
          <p:cNvSpPr/>
          <p:nvPr/>
        </p:nvSpPr>
        <p:spPr>
          <a:xfrm>
            <a:off x="8249123" y="5609414"/>
            <a:ext cx="8781578" cy="2079692"/>
          </a:xfrm>
          <a:prstGeom prst="roundRect">
            <a:avLst>
              <a:gd name="adj" fmla="val 289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1371464" rtl="0" eaLnBrk="1" fontAlgn="auto" latinLnBrk="0" hangingPunct="1">
              <a:lnSpc>
                <a:spcPct val="100000"/>
              </a:lnSpc>
              <a:spcBef>
                <a:spcPts val="0"/>
              </a:spcBef>
              <a:spcAft>
                <a:spcPts val="0"/>
              </a:spcAft>
              <a:buClrTx/>
              <a:buSzTx/>
              <a:buFontTx/>
              <a:buNone/>
              <a:tabLst/>
              <a:defRPr/>
            </a:pPr>
            <a:endParaRPr kumimoji="0" lang="en-LT" sz="4200" b="1"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3" name="Content Placeholder 2">
            <a:extLst>
              <a:ext uri="{FF2B5EF4-FFF2-40B4-BE49-F238E27FC236}">
                <a16:creationId xmlns:a16="http://schemas.microsoft.com/office/drawing/2014/main" id="{7F621668-CA3D-187F-EF69-747ECDBF4A69}"/>
              </a:ext>
            </a:extLst>
          </p:cNvPr>
          <p:cNvSpPr txBox="1">
            <a:spLocks/>
          </p:cNvSpPr>
          <p:nvPr/>
        </p:nvSpPr>
        <p:spPr>
          <a:xfrm>
            <a:off x="10040922" y="5876925"/>
            <a:ext cx="6761178" cy="1529238"/>
          </a:xfrm>
          <a:prstGeom prst="rect">
            <a:avLst/>
          </a:prstGeom>
        </p:spPr>
        <p:txBody>
          <a:bodyPr vert="horz" lIns="137160" tIns="68580" rIns="137160" bIns="68580" rtlCol="0" anchor="ctr">
            <a:normAutofit/>
          </a:bodyPr>
          <a:lstStyle>
            <a:lvl1pPr marL="228600" indent="-228600" algn="l" defTabSz="914400" rtl="0" eaLnBrk="1" latinLnBrk="0" hangingPunct="1">
              <a:lnSpc>
                <a:spcPts val="2400"/>
              </a:lnSpc>
              <a:spcBef>
                <a:spcPts val="1000"/>
              </a:spcBef>
              <a:buClr>
                <a:schemeClr val="accent1"/>
              </a:buClr>
              <a:buFont typeface="Arial" panose="020B0604020202020204" pitchFamily="34" charset="0"/>
              <a:buChar char="•"/>
              <a:defRPr sz="1400" kern="1200">
                <a:solidFill>
                  <a:srgbClr val="000000"/>
                </a:solidFill>
                <a:latin typeface="+mn-lt"/>
                <a:ea typeface="+mn-ea"/>
                <a:cs typeface="+mn-cs"/>
              </a:defRPr>
            </a:lvl1pPr>
            <a:lvl2pPr marL="685800" indent="-228600" algn="l" defTabSz="914400" rtl="0" eaLnBrk="1" latinLnBrk="0" hangingPunct="1">
              <a:lnSpc>
                <a:spcPts val="2400"/>
              </a:lnSpc>
              <a:spcBef>
                <a:spcPts val="500"/>
              </a:spcBef>
              <a:buClr>
                <a:schemeClr val="accent1"/>
              </a:buClr>
              <a:buFont typeface="Arial" panose="020B0604020202020204" pitchFamily="34" charset="0"/>
              <a:buChar char="•"/>
              <a:defRPr sz="1400" kern="1200">
                <a:solidFill>
                  <a:srgbClr val="000000"/>
                </a:solidFill>
                <a:latin typeface="+mn-lt"/>
                <a:ea typeface="+mn-ea"/>
                <a:cs typeface="+mn-cs"/>
              </a:defRPr>
            </a:lvl2pPr>
            <a:lvl3pPr marL="1143000" indent="-228600" algn="l" defTabSz="914400" rtl="0" eaLnBrk="1" latinLnBrk="0" hangingPunct="1">
              <a:lnSpc>
                <a:spcPts val="2400"/>
              </a:lnSpc>
              <a:spcBef>
                <a:spcPts val="500"/>
              </a:spcBef>
              <a:buClr>
                <a:schemeClr val="accent1"/>
              </a:buClr>
              <a:buFont typeface="Arial" panose="020B0604020202020204" pitchFamily="34" charset="0"/>
              <a:buChar char="•"/>
              <a:defRPr sz="1400" kern="1200">
                <a:solidFill>
                  <a:srgbClr val="000000"/>
                </a:solidFill>
                <a:latin typeface="+mn-lt"/>
                <a:ea typeface="+mn-ea"/>
                <a:cs typeface="+mn-cs"/>
              </a:defRPr>
            </a:lvl3pPr>
            <a:lvl4pPr marL="1600200" indent="-228600" algn="l" defTabSz="914400" rtl="0" eaLnBrk="1" latinLnBrk="0" hangingPunct="1">
              <a:lnSpc>
                <a:spcPts val="2400"/>
              </a:lnSpc>
              <a:spcBef>
                <a:spcPts val="500"/>
              </a:spcBef>
              <a:buClr>
                <a:schemeClr val="accent1"/>
              </a:buClr>
              <a:buFont typeface="Arial" panose="020B0604020202020204" pitchFamily="34" charset="0"/>
              <a:buChar char="•"/>
              <a:defRPr sz="1400" kern="1200">
                <a:solidFill>
                  <a:srgbClr val="000000"/>
                </a:solidFill>
                <a:latin typeface="+mn-lt"/>
                <a:ea typeface="+mn-ea"/>
                <a:cs typeface="+mn-cs"/>
              </a:defRPr>
            </a:lvl4pPr>
            <a:lvl5pPr marL="2057400" indent="-228600" algn="l" defTabSz="914400" rtl="0" eaLnBrk="1" latinLnBrk="0" hangingPunct="1">
              <a:lnSpc>
                <a:spcPts val="2400"/>
              </a:lnSpc>
              <a:spcBef>
                <a:spcPts val="500"/>
              </a:spcBef>
              <a:buClr>
                <a:schemeClr val="accent1"/>
              </a:buClr>
              <a:buFont typeface="Arial" panose="020B0604020202020204" pitchFamily="34" charset="0"/>
              <a:buChar char="•"/>
              <a:defRPr sz="14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0"/>
              </a:spcAft>
              <a:buClr>
                <a:srgbClr val="13F097"/>
              </a:buClr>
              <a:buSzTx/>
              <a:buFont typeface="Arial" panose="020B0604020202020204" pitchFamily="34" charset="0"/>
              <a:buNone/>
              <a:tabLst/>
              <a:defRPr/>
            </a:pPr>
            <a:r>
              <a:rPr kumimoji="0" lang="en-GB" sz="3000" b="1" i="0" u="none" strike="noStrike" kern="1200" cap="none" spc="0" normalizeH="0" baseline="0" noProof="0" dirty="0">
                <a:ln>
                  <a:noFill/>
                </a:ln>
                <a:solidFill>
                  <a:srgbClr val="000000"/>
                </a:solidFill>
                <a:effectLst/>
                <a:highlight>
                  <a:srgbClr val="2EF2A2"/>
                </a:highlight>
                <a:uLnTx/>
                <a:uFillTx/>
                <a:latin typeface="Arial" panose="020B0604020202020204"/>
                <a:ea typeface="+mn-ea"/>
                <a:cs typeface="+mn-cs"/>
              </a:rPr>
              <a:t>Next session:</a:t>
            </a:r>
            <a:r>
              <a:rPr kumimoji="0" lang="en-GB" sz="3000" b="1" i="0" u="none" strike="noStrike" kern="1200" cap="none" spc="0" normalizeH="0" baseline="0" noProof="0" dirty="0">
                <a:ln>
                  <a:noFill/>
                </a:ln>
                <a:solidFill>
                  <a:srgbClr val="000000"/>
                </a:solidFill>
                <a:effectLst/>
                <a:uLnTx/>
                <a:uFillTx/>
                <a:latin typeface="Arial" panose="020B0604020202020204"/>
                <a:ea typeface="+mn-ea"/>
                <a:cs typeface="+mn-cs"/>
              </a:rPr>
              <a:t> </a:t>
            </a:r>
            <a:r>
              <a:rPr kumimoji="0" lang="en-US" sz="3000" b="0" i="0" u="none" strike="noStrike" kern="1200" cap="none" spc="0" normalizeH="0" baseline="0" noProof="0" dirty="0">
                <a:ln>
                  <a:noFill/>
                </a:ln>
                <a:solidFill>
                  <a:srgbClr val="000000"/>
                </a:solidFill>
                <a:effectLst/>
                <a:uLnTx/>
                <a:uFillTx/>
                <a:latin typeface="Arial" panose="020B0604020202020204"/>
                <a:ea typeface="+mn-ea"/>
                <a:cs typeface="+mn-cs"/>
              </a:rPr>
              <a:t>Explore the </a:t>
            </a:r>
            <a:r>
              <a:rPr kumimoji="0" lang="en-US" sz="3000" b="0" i="0" u="none" strike="noStrike" kern="1200" cap="none" spc="0" normalizeH="0" baseline="0" noProof="0" dirty="0" err="1">
                <a:ln>
                  <a:noFill/>
                </a:ln>
                <a:solidFill>
                  <a:srgbClr val="000000"/>
                </a:solidFill>
                <a:effectLst/>
                <a:uLnTx/>
                <a:uFillTx/>
                <a:latin typeface="Arial" panose="020B0604020202020204"/>
                <a:ea typeface="+mn-ea"/>
                <a:cs typeface="+mn-cs"/>
              </a:rPr>
              <a:t>CluedIn</a:t>
            </a:r>
            <a:r>
              <a:rPr kumimoji="0" lang="en-US" sz="3000" b="0" i="0" u="none" strike="noStrike" kern="1200" cap="none" spc="0" normalizeH="0" baseline="0" noProof="0" dirty="0">
                <a:ln>
                  <a:noFill/>
                </a:ln>
                <a:solidFill>
                  <a:srgbClr val="000000"/>
                </a:solidFill>
                <a:effectLst/>
                <a:uLnTx/>
                <a:uFillTx/>
                <a:latin typeface="Arial" panose="020B0604020202020204"/>
                <a:ea typeface="+mn-ea"/>
                <a:cs typeface="+mn-cs"/>
              </a:rPr>
              <a:t> AI capabilities.</a:t>
            </a:r>
          </a:p>
        </p:txBody>
      </p:sp>
      <p:pic>
        <p:nvPicPr>
          <p:cNvPr id="27" name="Graphic 26" descr="Information with solid fill">
            <a:extLst>
              <a:ext uri="{FF2B5EF4-FFF2-40B4-BE49-F238E27FC236}">
                <a16:creationId xmlns:a16="http://schemas.microsoft.com/office/drawing/2014/main" id="{F5DF31FC-A354-0BF5-4EBE-F761F184F8C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663360" y="3693339"/>
            <a:ext cx="961283" cy="961283"/>
          </a:xfrm>
          <a:prstGeom prst="rect">
            <a:avLst/>
          </a:prstGeom>
        </p:spPr>
      </p:pic>
      <p:pic>
        <p:nvPicPr>
          <p:cNvPr id="29" name="Graphic 28" descr="End with solid fill">
            <a:extLst>
              <a:ext uri="{FF2B5EF4-FFF2-40B4-BE49-F238E27FC236}">
                <a16:creationId xmlns:a16="http://schemas.microsoft.com/office/drawing/2014/main" id="{62354DC0-9A7C-7339-01FD-1360D1FB559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663360" y="6127079"/>
            <a:ext cx="1166441" cy="1166441"/>
          </a:xfrm>
          <a:prstGeom prst="rect">
            <a:avLst/>
          </a:prstGeom>
        </p:spPr>
      </p:pic>
    </p:spTree>
    <p:extLst>
      <p:ext uri="{BB962C8B-B14F-4D97-AF65-F5344CB8AC3E}">
        <p14:creationId xmlns:p14="http://schemas.microsoft.com/office/powerpoint/2010/main" val="36208498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 group of people looking at a computer&#10;&#10;Description automatically generated">
            <a:extLst>
              <a:ext uri="{FF2B5EF4-FFF2-40B4-BE49-F238E27FC236}">
                <a16:creationId xmlns:a16="http://schemas.microsoft.com/office/drawing/2014/main" id="{972F4A62-C835-A963-6512-A47691EE9503}"/>
              </a:ext>
            </a:extLst>
          </p:cNvPr>
          <p:cNvPicPr>
            <a:picLocks noChangeAspect="1"/>
          </p:cNvPicPr>
          <p:nvPr/>
        </p:nvPicPr>
        <p:blipFill rotWithShape="1">
          <a:blip r:embed="rId2">
            <a:extLst>
              <a:ext uri="{28A0092B-C50C-407E-A947-70E740481C1C}">
                <a14:useLocalDpi xmlns:a14="http://schemas.microsoft.com/office/drawing/2010/main" val="0"/>
              </a:ext>
            </a:extLst>
          </a:blip>
          <a:srcRect l="36440" t="48" r="9226" b="10224"/>
          <a:stretch>
            <a:fillRect/>
          </a:stretch>
        </p:blipFill>
        <p:spPr>
          <a:xfrm flipH="1">
            <a:off x="0" y="-1"/>
            <a:ext cx="9343776" cy="10287002"/>
          </a:xfrm>
          <a:prstGeom prst="rect">
            <a:avLst/>
          </a:prstGeom>
        </p:spPr>
      </p:pic>
      <p:sp>
        <p:nvSpPr>
          <p:cNvPr id="5" name="Rectangle 4">
            <a:extLst>
              <a:ext uri="{FF2B5EF4-FFF2-40B4-BE49-F238E27FC236}">
                <a16:creationId xmlns:a16="http://schemas.microsoft.com/office/drawing/2014/main" id="{B0DBF767-DE87-B8DF-E18C-FB5D2F1C5164}"/>
              </a:ext>
            </a:extLst>
          </p:cNvPr>
          <p:cNvSpPr/>
          <p:nvPr/>
        </p:nvSpPr>
        <p:spPr>
          <a:xfrm rot="10800000">
            <a:off x="0" y="-5503"/>
            <a:ext cx="9343776" cy="6424349"/>
          </a:xfrm>
          <a:prstGeom prst="rect">
            <a:avLst/>
          </a:prstGeom>
          <a:gradFill flip="none" rotWithShape="1">
            <a:gsLst>
              <a:gs pos="0">
                <a:schemeClr val="tx2">
                  <a:alpha val="0"/>
                </a:schemeClr>
              </a:gs>
              <a:gs pos="99000">
                <a:schemeClr val="tx1">
                  <a:lumMod val="95000"/>
                  <a:lumOff val="5000"/>
                </a:schemeClr>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371600"/>
            <a:endParaRPr lang="en-LT">
              <a:solidFill>
                <a:srgbClr val="FFFFFF"/>
              </a:solidFill>
              <a:latin typeface="Arial" panose="020B0604020202020204"/>
            </a:endParaRPr>
          </a:p>
        </p:txBody>
      </p:sp>
      <p:sp>
        <p:nvSpPr>
          <p:cNvPr id="3" name="TextBox 2">
            <a:extLst>
              <a:ext uri="{FF2B5EF4-FFF2-40B4-BE49-F238E27FC236}">
                <a16:creationId xmlns:a16="http://schemas.microsoft.com/office/drawing/2014/main" id="{7D5EF08D-9F85-01F4-220F-A2F7F8EB6B72}"/>
              </a:ext>
            </a:extLst>
          </p:cNvPr>
          <p:cNvSpPr txBox="1"/>
          <p:nvPr/>
        </p:nvSpPr>
        <p:spPr>
          <a:xfrm>
            <a:off x="10051838" y="2453054"/>
            <a:ext cx="7332990" cy="2336537"/>
          </a:xfrm>
          <a:prstGeom prst="rect">
            <a:avLst/>
          </a:prstGeom>
          <a:noFill/>
        </p:spPr>
        <p:txBody>
          <a:bodyPr wrap="square" rtlCol="0">
            <a:spAutoFit/>
          </a:bodyPr>
          <a:lstStyle/>
          <a:p>
            <a:pPr defTabSz="1371600">
              <a:lnSpc>
                <a:spcPts val="2520"/>
              </a:lnSpc>
            </a:pPr>
            <a:r>
              <a:rPr lang="en-US" sz="2100" noProof="0" dirty="0">
                <a:solidFill>
                  <a:srgbClr val="000000"/>
                </a:solidFill>
                <a:latin typeface="Arial" panose="020B0604020202020204" pitchFamily="34" charset="0"/>
                <a:cs typeface="Arial" panose="020B0604020202020204" pitchFamily="34" charset="0"/>
              </a:rPr>
              <a:t>This session is part of a series of practical </a:t>
            </a:r>
            <a:br>
              <a:rPr lang="en-US" sz="2100" noProof="0" dirty="0">
                <a:solidFill>
                  <a:srgbClr val="000000"/>
                </a:solidFill>
                <a:latin typeface="Arial" panose="020B0604020202020204" pitchFamily="34" charset="0"/>
                <a:cs typeface="Arial" panose="020B0604020202020204" pitchFamily="34" charset="0"/>
              </a:rPr>
            </a:br>
            <a:r>
              <a:rPr lang="en-US" sz="2100" noProof="0" dirty="0">
                <a:solidFill>
                  <a:srgbClr val="000000"/>
                </a:solidFill>
                <a:latin typeface="Arial" panose="020B0604020202020204" pitchFamily="34" charset="0"/>
                <a:cs typeface="Arial" panose="020B0604020202020204" pitchFamily="34" charset="0"/>
              </a:rPr>
              <a:t>trainings on using </a:t>
            </a:r>
            <a:r>
              <a:rPr lang="en-US" sz="2100" noProof="0" dirty="0" err="1">
                <a:solidFill>
                  <a:srgbClr val="000000"/>
                </a:solidFill>
                <a:latin typeface="Arial" panose="020B0604020202020204" pitchFamily="34" charset="0"/>
                <a:cs typeface="Arial" panose="020B0604020202020204" pitchFamily="34" charset="0"/>
              </a:rPr>
              <a:t>CluedIn</a:t>
            </a:r>
            <a:r>
              <a:rPr lang="en-US" sz="2100" noProof="0" dirty="0">
                <a:solidFill>
                  <a:srgbClr val="000000"/>
                </a:solidFill>
                <a:latin typeface="Arial" panose="020B0604020202020204" pitchFamily="34" charset="0"/>
                <a:cs typeface="Arial" panose="020B0604020202020204" pitchFamily="34" charset="0"/>
              </a:rPr>
              <a:t> AI, AI enricher in particular, </a:t>
            </a:r>
            <a:br>
              <a:rPr lang="en-US" sz="2100" noProof="0" dirty="0">
                <a:solidFill>
                  <a:srgbClr val="000000"/>
                </a:solidFill>
                <a:latin typeface="Arial" panose="020B0604020202020204" pitchFamily="34" charset="0"/>
                <a:cs typeface="Arial" panose="020B0604020202020204" pitchFamily="34" charset="0"/>
              </a:rPr>
            </a:br>
            <a:r>
              <a:rPr lang="en-US" sz="2100" noProof="0" dirty="0">
                <a:solidFill>
                  <a:srgbClr val="000000"/>
                </a:solidFill>
                <a:latin typeface="Arial" panose="020B0604020202020204" pitchFamily="34" charset="0"/>
                <a:cs typeface="Arial" panose="020B0604020202020204" pitchFamily="34" charset="0"/>
              </a:rPr>
              <a:t>for data management.</a:t>
            </a:r>
          </a:p>
          <a:p>
            <a:pPr defTabSz="1371600">
              <a:lnSpc>
                <a:spcPts val="2520"/>
              </a:lnSpc>
            </a:pPr>
            <a:endParaRPr lang="en-US" sz="2100" noProof="0" dirty="0">
              <a:solidFill>
                <a:srgbClr val="000000"/>
              </a:solidFill>
              <a:latin typeface="Arial" panose="020B0604020202020204" pitchFamily="34" charset="0"/>
              <a:cs typeface="Arial" panose="020B0604020202020204" pitchFamily="34" charset="0"/>
            </a:endParaRPr>
          </a:p>
          <a:p>
            <a:pPr defTabSz="1371600">
              <a:lnSpc>
                <a:spcPts val="2520"/>
              </a:lnSpc>
            </a:pPr>
            <a:r>
              <a:rPr lang="en-US" sz="2100" noProof="0" dirty="0">
                <a:solidFill>
                  <a:srgbClr val="000000"/>
                </a:solidFill>
                <a:latin typeface="Arial" panose="020B0604020202020204" pitchFamily="34" charset="0"/>
                <a:cs typeface="Arial" panose="020B0604020202020204" pitchFamily="34" charset="0"/>
              </a:rPr>
              <a:t>Your </a:t>
            </a:r>
            <a:r>
              <a:rPr lang="en-US" sz="2100" noProof="0" dirty="0" err="1">
                <a:solidFill>
                  <a:srgbClr val="000000"/>
                </a:solidFill>
                <a:latin typeface="Arial" panose="020B0604020202020204" pitchFamily="34" charset="0"/>
                <a:cs typeface="Arial" panose="020B0604020202020204" pitchFamily="34" charset="0"/>
              </a:rPr>
              <a:t>CluedIn</a:t>
            </a:r>
            <a:r>
              <a:rPr lang="en-US" sz="2100" noProof="0" dirty="0">
                <a:solidFill>
                  <a:srgbClr val="000000"/>
                </a:solidFill>
                <a:latin typeface="Arial" panose="020B0604020202020204" pitchFamily="34" charset="0"/>
                <a:cs typeface="Arial" panose="020B0604020202020204" pitchFamily="34" charset="0"/>
              </a:rPr>
              <a:t> Trainer will demonstrate how to set up and use an AI enricher to analyze a dataset and automatically fill gaps in data using existing information.</a:t>
            </a:r>
          </a:p>
        </p:txBody>
      </p:sp>
      <p:sp>
        <p:nvSpPr>
          <p:cNvPr id="8" name="Title 1">
            <a:extLst>
              <a:ext uri="{FF2B5EF4-FFF2-40B4-BE49-F238E27FC236}">
                <a16:creationId xmlns:a16="http://schemas.microsoft.com/office/drawing/2014/main" id="{816722D6-D177-38A5-7510-70EB25823640}"/>
              </a:ext>
            </a:extLst>
          </p:cNvPr>
          <p:cNvSpPr>
            <a:spLocks noGrp="1"/>
          </p:cNvSpPr>
          <p:nvPr>
            <p:ph type="title"/>
          </p:nvPr>
        </p:nvSpPr>
        <p:spPr>
          <a:xfrm>
            <a:off x="1179729" y="1178016"/>
            <a:ext cx="6834918" cy="2568294"/>
          </a:xfrm>
        </p:spPr>
        <p:txBody>
          <a:bodyPr>
            <a:normAutofit/>
          </a:bodyPr>
          <a:lstStyle/>
          <a:p>
            <a:pPr>
              <a:lnSpc>
                <a:spcPts val="7200"/>
              </a:lnSpc>
            </a:pPr>
            <a:r>
              <a:rPr lang="en-US" sz="7200" dirty="0"/>
              <a:t>Session</a:t>
            </a:r>
            <a:br>
              <a:rPr lang="en-US" sz="7200" dirty="0"/>
            </a:br>
            <a:r>
              <a:rPr lang="en-US" sz="7200" dirty="0"/>
              <a:t>Goal</a:t>
            </a:r>
          </a:p>
        </p:txBody>
      </p:sp>
      <p:sp>
        <p:nvSpPr>
          <p:cNvPr id="11" name="Rectangle: Rounded Corners 2">
            <a:extLst>
              <a:ext uri="{FF2B5EF4-FFF2-40B4-BE49-F238E27FC236}">
                <a16:creationId xmlns:a16="http://schemas.microsoft.com/office/drawing/2014/main" id="{28D4B812-07BB-E851-24C9-D5A2A055572B}"/>
              </a:ext>
            </a:extLst>
          </p:cNvPr>
          <p:cNvSpPr/>
          <p:nvPr/>
        </p:nvSpPr>
        <p:spPr>
          <a:xfrm>
            <a:off x="10184642" y="6879102"/>
            <a:ext cx="6950123" cy="2517382"/>
          </a:xfrm>
          <a:prstGeom prst="roundRect">
            <a:avLst>
              <a:gd name="adj" fmla="val 7345"/>
            </a:avLst>
          </a:prstGeom>
          <a:solidFill>
            <a:srgbClr val="ACB3F1">
              <a:alpha val="3372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68580" rIns="137160" bIns="68580" rtlCol="0" anchor="ctr"/>
          <a:lstStyle/>
          <a:p>
            <a:pPr defTabSz="1371600">
              <a:defRPr/>
            </a:pPr>
            <a:r>
              <a:rPr lang="en-US" sz="1650" b="1">
                <a:solidFill>
                  <a:srgbClr val="102B4F"/>
                </a:solidFill>
                <a:latin typeface="Open Sans Extrabold"/>
              </a:rPr>
              <a:t>	</a:t>
            </a:r>
            <a:endParaRPr lang="en-US" sz="1800" kern="0">
              <a:solidFill>
                <a:srgbClr val="102B4F"/>
              </a:solidFill>
              <a:latin typeface="Open Sans"/>
              <a:cs typeface="Arial"/>
            </a:endParaRPr>
          </a:p>
        </p:txBody>
      </p:sp>
      <p:pic>
        <p:nvPicPr>
          <p:cNvPr id="12" name="Graphic 11" descr="Information with solid fill">
            <a:extLst>
              <a:ext uri="{FF2B5EF4-FFF2-40B4-BE49-F238E27FC236}">
                <a16:creationId xmlns:a16="http://schemas.microsoft.com/office/drawing/2014/main" id="{38F5148F-FE6C-0846-6BE8-C1973DA17BB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738951" y="7363755"/>
            <a:ext cx="551159" cy="551159"/>
          </a:xfrm>
          <a:prstGeom prst="rect">
            <a:avLst/>
          </a:prstGeom>
        </p:spPr>
      </p:pic>
      <p:sp>
        <p:nvSpPr>
          <p:cNvPr id="10" name="TextBox 9">
            <a:extLst>
              <a:ext uri="{FF2B5EF4-FFF2-40B4-BE49-F238E27FC236}">
                <a16:creationId xmlns:a16="http://schemas.microsoft.com/office/drawing/2014/main" id="{5B1340B1-CAD3-24D3-80CA-328C30CFDBF3}"/>
              </a:ext>
            </a:extLst>
          </p:cNvPr>
          <p:cNvSpPr txBox="1"/>
          <p:nvPr/>
        </p:nvSpPr>
        <p:spPr>
          <a:xfrm>
            <a:off x="10654775" y="8039894"/>
            <a:ext cx="6285509" cy="1250983"/>
          </a:xfrm>
          <a:prstGeom prst="rect">
            <a:avLst/>
          </a:prstGeom>
          <a:noFill/>
        </p:spPr>
        <p:txBody>
          <a:bodyPr wrap="square">
            <a:spAutoFit/>
          </a:bodyPr>
          <a:lstStyle/>
          <a:p>
            <a:pPr defTabSz="1371600">
              <a:lnSpc>
                <a:spcPts val="2310"/>
              </a:lnSpc>
            </a:pPr>
            <a:r>
              <a:rPr lang="en-US" sz="1800" b="1" dirty="0">
                <a:solidFill>
                  <a:srgbClr val="102B4F"/>
                </a:solidFill>
                <a:latin typeface="Arial" panose="020B0604020202020204"/>
              </a:rPr>
              <a:t>Note: </a:t>
            </a:r>
            <a:r>
              <a:rPr lang="en-GB" sz="1800" dirty="0">
                <a:solidFill>
                  <a:srgbClr val="102B4F"/>
                </a:solidFill>
                <a:latin typeface="Arial" panose="020B0604020202020204"/>
              </a:rPr>
              <a:t>This session is designed to develop practical experience with AI enricher. For details about the enricher’s features and capabilities, refer to the AI enricher overview session.</a:t>
            </a:r>
            <a:endParaRPr lang="en-US" sz="1800" dirty="0">
              <a:solidFill>
                <a:srgbClr val="102B4F"/>
              </a:solidFill>
              <a:latin typeface="Arial" panose="020B0604020202020204"/>
            </a:endParaRPr>
          </a:p>
        </p:txBody>
      </p:sp>
      <p:pic>
        <p:nvPicPr>
          <p:cNvPr id="13" name="Picture 16">
            <a:extLst>
              <a:ext uri="{FF2B5EF4-FFF2-40B4-BE49-F238E27FC236}">
                <a16:creationId xmlns:a16="http://schemas.microsoft.com/office/drawing/2014/main" id="{7DB6AB27-6585-402A-CB22-D34CAEB4C95C}"/>
              </a:ext>
            </a:extLst>
          </p:cNvPr>
          <p:cNvPicPr>
            <a:picLocks noChangeAspect="1"/>
          </p:cNvPicPr>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p:blipFill>
        <p:spPr>
          <a:xfrm>
            <a:off x="1257300" y="8994968"/>
            <a:ext cx="1434597" cy="457704"/>
          </a:xfrm>
          <a:prstGeom prst="rect">
            <a:avLst/>
          </a:prstGeom>
        </p:spPr>
      </p:pic>
    </p:spTree>
    <p:extLst>
      <p:ext uri="{BB962C8B-B14F-4D97-AF65-F5344CB8AC3E}">
        <p14:creationId xmlns:p14="http://schemas.microsoft.com/office/powerpoint/2010/main" val="21688544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6102BA-3180-3ABA-482E-3C71979D9246}"/>
            </a:ext>
          </a:extLst>
        </p:cNvPr>
        <p:cNvGrpSpPr/>
        <p:nvPr/>
      </p:nvGrpSpPr>
      <p:grpSpPr>
        <a:xfrm>
          <a:off x="0" y="0"/>
          <a:ext cx="0" cy="0"/>
          <a:chOff x="0" y="0"/>
          <a:chExt cx="0" cy="0"/>
        </a:xfrm>
      </p:grpSpPr>
      <p:pic>
        <p:nvPicPr>
          <p:cNvPr id="3" name="Picture 2" descr="People discussing in office">
            <a:extLst>
              <a:ext uri="{FF2B5EF4-FFF2-40B4-BE49-F238E27FC236}">
                <a16:creationId xmlns:a16="http://schemas.microsoft.com/office/drawing/2014/main" id="{54044A8F-555E-96AF-4853-A15DEBCDB5AC}"/>
              </a:ext>
            </a:extLst>
          </p:cNvPr>
          <p:cNvPicPr>
            <a:picLocks noChangeAspect="1"/>
          </p:cNvPicPr>
          <p:nvPr/>
        </p:nvPicPr>
        <p:blipFill>
          <a:blip r:embed="rId3">
            <a:extLst>
              <a:ext uri="{28A0092B-C50C-407E-A947-70E740481C1C}">
                <a14:useLocalDpi xmlns:a14="http://schemas.microsoft.com/office/drawing/2010/main" val="0"/>
              </a:ext>
            </a:extLst>
          </a:blip>
          <a:srcRect l="24854" r="14094"/>
          <a:stretch/>
        </p:blipFill>
        <p:spPr>
          <a:xfrm>
            <a:off x="-1" y="0"/>
            <a:ext cx="9420506" cy="10287000"/>
          </a:xfrm>
          <a:prstGeom prst="rect">
            <a:avLst/>
          </a:prstGeom>
        </p:spPr>
      </p:pic>
      <p:sp>
        <p:nvSpPr>
          <p:cNvPr id="4" name="Rectangle 3">
            <a:extLst>
              <a:ext uri="{FF2B5EF4-FFF2-40B4-BE49-F238E27FC236}">
                <a16:creationId xmlns:a16="http://schemas.microsoft.com/office/drawing/2014/main" id="{2B8C0BC9-B794-941C-2B9D-49D9801777B6}"/>
              </a:ext>
            </a:extLst>
          </p:cNvPr>
          <p:cNvSpPr/>
          <p:nvPr/>
        </p:nvSpPr>
        <p:spPr>
          <a:xfrm>
            <a:off x="4" y="4087863"/>
            <a:ext cx="9420506" cy="6223818"/>
          </a:xfrm>
          <a:prstGeom prst="rect">
            <a:avLst/>
          </a:prstGeom>
          <a:gradFill>
            <a:gsLst>
              <a:gs pos="8000">
                <a:schemeClr val="bg2">
                  <a:lumMod val="10000"/>
                  <a:alpha val="87844"/>
                </a:schemeClr>
              </a:gs>
              <a:gs pos="100000">
                <a:schemeClr val="tx1">
                  <a:alpha val="0"/>
                </a:schemeClr>
              </a:gs>
            </a:gsLst>
            <a:lin ang="162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371600"/>
            <a:endParaRPr lang="en-LT" sz="4050">
              <a:solidFill>
                <a:srgbClr val="FFFFFF"/>
              </a:solidFill>
              <a:latin typeface="Arial" panose="020B0604020202020204"/>
            </a:endParaRPr>
          </a:p>
        </p:txBody>
      </p:sp>
      <p:sp>
        <p:nvSpPr>
          <p:cNvPr id="8" name="Title 7">
            <a:extLst>
              <a:ext uri="{FF2B5EF4-FFF2-40B4-BE49-F238E27FC236}">
                <a16:creationId xmlns:a16="http://schemas.microsoft.com/office/drawing/2014/main" id="{2021D1F6-42A9-4FFB-A586-96684A1EF4F2}"/>
              </a:ext>
            </a:extLst>
          </p:cNvPr>
          <p:cNvSpPr>
            <a:spLocks noGrp="1"/>
          </p:cNvSpPr>
          <p:nvPr>
            <p:ph type="title"/>
          </p:nvPr>
        </p:nvSpPr>
        <p:spPr>
          <a:xfrm>
            <a:off x="1257300" y="6645749"/>
            <a:ext cx="6637863" cy="2619696"/>
          </a:xfrm>
        </p:spPr>
        <p:txBody>
          <a:bodyPr>
            <a:normAutofit/>
          </a:bodyPr>
          <a:lstStyle/>
          <a:p>
            <a:r>
              <a:rPr lang="en-US" sz="6600" b="1">
                <a:solidFill>
                  <a:schemeClr val="bg1"/>
                </a:solidFill>
              </a:rPr>
              <a:t>The data </a:t>
            </a:r>
            <a:br>
              <a:rPr lang="en-US" sz="6600" b="1">
                <a:solidFill>
                  <a:schemeClr val="bg1"/>
                </a:solidFill>
              </a:rPr>
            </a:br>
            <a:r>
              <a:rPr lang="en-US" sz="6600" b="1">
                <a:solidFill>
                  <a:schemeClr val="bg1"/>
                </a:solidFill>
              </a:rPr>
              <a:t>we’ll use</a:t>
            </a:r>
          </a:p>
        </p:txBody>
      </p:sp>
      <p:grpSp>
        <p:nvGrpSpPr>
          <p:cNvPr id="14" name="Group 13">
            <a:extLst>
              <a:ext uri="{FF2B5EF4-FFF2-40B4-BE49-F238E27FC236}">
                <a16:creationId xmlns:a16="http://schemas.microsoft.com/office/drawing/2014/main" id="{2486DDCE-C344-BC95-9F20-AA61CBBAB2C2}"/>
              </a:ext>
            </a:extLst>
          </p:cNvPr>
          <p:cNvGrpSpPr/>
          <p:nvPr/>
        </p:nvGrpSpPr>
        <p:grpSpPr>
          <a:xfrm>
            <a:off x="8398953" y="9067527"/>
            <a:ext cx="1275441" cy="1244154"/>
            <a:chOff x="5599301" y="6045018"/>
            <a:chExt cx="850294" cy="829436"/>
          </a:xfrm>
        </p:grpSpPr>
        <p:sp>
          <p:nvSpPr>
            <p:cNvPr id="15" name="Rectangle 14">
              <a:extLst>
                <a:ext uri="{FF2B5EF4-FFF2-40B4-BE49-F238E27FC236}">
                  <a16:creationId xmlns:a16="http://schemas.microsoft.com/office/drawing/2014/main" id="{3F149F0A-9115-215D-788A-A6CAD9438111}"/>
                </a:ext>
              </a:extLst>
            </p:cNvPr>
            <p:cNvSpPr/>
            <p:nvPr/>
          </p:nvSpPr>
          <p:spPr>
            <a:xfrm>
              <a:off x="5599301" y="6193417"/>
              <a:ext cx="681037" cy="68103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371600"/>
              <a:endParaRPr lang="en-LT" sz="4050">
                <a:solidFill>
                  <a:srgbClr val="FFFFFF"/>
                </a:solidFill>
                <a:latin typeface="Arial" panose="020B0604020202020204"/>
              </a:endParaRPr>
            </a:p>
          </p:txBody>
        </p:sp>
        <p:grpSp>
          <p:nvGrpSpPr>
            <p:cNvPr id="16" name="Group 15">
              <a:extLst>
                <a:ext uri="{FF2B5EF4-FFF2-40B4-BE49-F238E27FC236}">
                  <a16:creationId xmlns:a16="http://schemas.microsoft.com/office/drawing/2014/main" id="{FFE2BE0C-92CD-F5C3-1932-EA6A3868F05A}"/>
                </a:ext>
              </a:extLst>
            </p:cNvPr>
            <p:cNvGrpSpPr/>
            <p:nvPr/>
          </p:nvGrpSpPr>
          <p:grpSpPr>
            <a:xfrm rot="2700000">
              <a:off x="5666337" y="6035611"/>
              <a:ext cx="773851" cy="792665"/>
              <a:chOff x="7900738" y="1085921"/>
              <a:chExt cx="903418" cy="925382"/>
            </a:xfrm>
          </p:grpSpPr>
          <p:pic>
            <p:nvPicPr>
              <p:cNvPr id="17" name="Graphic 16" descr="Caret Up with solid fill">
                <a:extLst>
                  <a:ext uri="{FF2B5EF4-FFF2-40B4-BE49-F238E27FC236}">
                    <a16:creationId xmlns:a16="http://schemas.microsoft.com/office/drawing/2014/main" id="{9DE5137F-68D0-7B07-F99D-F959A23EB31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900738" y="1085921"/>
                <a:ext cx="903418" cy="925382"/>
              </a:xfrm>
              <a:prstGeom prst="rect">
                <a:avLst/>
              </a:prstGeom>
            </p:spPr>
          </p:pic>
          <p:cxnSp>
            <p:nvCxnSpPr>
              <p:cNvPr id="18" name="Straight Connector 17">
                <a:extLst>
                  <a:ext uri="{FF2B5EF4-FFF2-40B4-BE49-F238E27FC236}">
                    <a16:creationId xmlns:a16="http://schemas.microsoft.com/office/drawing/2014/main" id="{6A7D7029-8A34-092B-F69D-928DD4896419}"/>
                  </a:ext>
                </a:extLst>
              </p:cNvPr>
              <p:cNvCxnSpPr/>
              <p:nvPr/>
            </p:nvCxnSpPr>
            <p:spPr>
              <a:xfrm>
                <a:off x="8357937" y="1426568"/>
                <a:ext cx="0" cy="584734"/>
              </a:xfrm>
              <a:prstGeom prst="line">
                <a:avLst/>
              </a:prstGeom>
              <a:ln w="57150"/>
            </p:spPr>
            <p:style>
              <a:lnRef idx="1">
                <a:schemeClr val="dk1"/>
              </a:lnRef>
              <a:fillRef idx="0">
                <a:schemeClr val="dk1"/>
              </a:fillRef>
              <a:effectRef idx="0">
                <a:schemeClr val="dk1"/>
              </a:effectRef>
              <a:fontRef idx="minor">
                <a:schemeClr val="tx1"/>
              </a:fontRef>
            </p:style>
          </p:cxnSp>
        </p:grpSp>
      </p:grpSp>
      <p:sp>
        <p:nvSpPr>
          <p:cNvPr id="13" name="Slide Number Placeholder 3">
            <a:extLst>
              <a:ext uri="{FF2B5EF4-FFF2-40B4-BE49-F238E27FC236}">
                <a16:creationId xmlns:a16="http://schemas.microsoft.com/office/drawing/2014/main" id="{ED9E2F9C-9439-3110-88FC-353EF15A6BA7}"/>
              </a:ext>
            </a:extLst>
          </p:cNvPr>
          <p:cNvSpPr>
            <a:spLocks noGrp="1"/>
          </p:cNvSpPr>
          <p:nvPr>
            <p:ph type="sldNum" sz="quarter" idx="12"/>
          </p:nvPr>
        </p:nvSpPr>
        <p:spPr>
          <a:xfrm>
            <a:off x="12915900" y="9265445"/>
            <a:ext cx="4114800" cy="547688"/>
          </a:xfrm>
        </p:spPr>
        <p:txBody>
          <a:bodyPr/>
          <a:lstStyle/>
          <a:p>
            <a:pPr defTabSz="1371600"/>
            <a:fld id="{B7BD53AE-7240-4391-874D-1B91F412B7AB}" type="slidenum">
              <a:rPr lang="en-US">
                <a:solidFill>
                  <a:srgbClr val="000000">
                    <a:tint val="75000"/>
                  </a:srgbClr>
                </a:solidFill>
                <a:latin typeface="Arial" panose="020B0604020202020204"/>
              </a:rPr>
              <a:pPr defTabSz="1371600"/>
              <a:t>3</a:t>
            </a:fld>
            <a:endParaRPr lang="en-US" dirty="0">
              <a:solidFill>
                <a:srgbClr val="000000">
                  <a:tint val="75000"/>
                </a:srgbClr>
              </a:solidFill>
              <a:latin typeface="Arial" panose="020B0604020202020204"/>
            </a:endParaRPr>
          </a:p>
        </p:txBody>
      </p:sp>
      <p:grpSp>
        <p:nvGrpSpPr>
          <p:cNvPr id="5" name="Group 4">
            <a:extLst>
              <a:ext uri="{FF2B5EF4-FFF2-40B4-BE49-F238E27FC236}">
                <a16:creationId xmlns:a16="http://schemas.microsoft.com/office/drawing/2014/main" id="{FB0F8FE8-5A0E-5C57-81F4-CDFB4A4A202F}"/>
              </a:ext>
            </a:extLst>
          </p:cNvPr>
          <p:cNvGrpSpPr/>
          <p:nvPr/>
        </p:nvGrpSpPr>
        <p:grpSpPr>
          <a:xfrm>
            <a:off x="10101649" y="5143500"/>
            <a:ext cx="6773014" cy="2677657"/>
            <a:chOff x="10101649" y="5523327"/>
            <a:chExt cx="6773014" cy="2677657"/>
          </a:xfrm>
        </p:grpSpPr>
        <p:sp>
          <p:nvSpPr>
            <p:cNvPr id="19" name="TextBox 18">
              <a:extLst>
                <a:ext uri="{FF2B5EF4-FFF2-40B4-BE49-F238E27FC236}">
                  <a16:creationId xmlns:a16="http://schemas.microsoft.com/office/drawing/2014/main" id="{3E420C4B-BE2B-4916-4435-1FF1DF2389C5}"/>
                </a:ext>
              </a:extLst>
            </p:cNvPr>
            <p:cNvSpPr txBox="1"/>
            <p:nvPr/>
          </p:nvSpPr>
          <p:spPr>
            <a:xfrm>
              <a:off x="10542494" y="5523328"/>
              <a:ext cx="6332169" cy="2677656"/>
            </a:xfrm>
            <a:prstGeom prst="rect">
              <a:avLst/>
            </a:prstGeom>
            <a:noFill/>
          </p:spPr>
          <p:txBody>
            <a:bodyPr wrap="square" rtlCol="0">
              <a:spAutoFit/>
            </a:bodyPr>
            <a:lstStyle/>
            <a:p>
              <a:pPr defTabSz="1371600"/>
              <a:r>
                <a:rPr lang="en-GB" sz="2400" b="1" dirty="0">
                  <a:solidFill>
                    <a:srgbClr val="000000"/>
                  </a:solidFill>
                  <a:latin typeface="Arial" panose="020B0604020202020204"/>
                </a:rPr>
                <a:t>Hotel data:</a:t>
              </a:r>
            </a:p>
            <a:p>
              <a:pPr marL="457200" indent="-457200" defTabSz="1371600">
                <a:buFont typeface="Arial" panose="020B0604020202020204" pitchFamily="34" charset="0"/>
                <a:buChar char="•"/>
              </a:pPr>
              <a:r>
                <a:rPr lang="en-GB" sz="2400" dirty="0">
                  <a:solidFill>
                    <a:schemeClr val="tx1">
                      <a:lumMod val="50000"/>
                    </a:schemeClr>
                  </a:solidFill>
                </a:rPr>
                <a:t>Regional hotel addresses, without </a:t>
              </a:r>
              <a:br>
                <a:rPr lang="en-GB" sz="2400" dirty="0">
                  <a:solidFill>
                    <a:schemeClr val="tx1">
                      <a:lumMod val="50000"/>
                    </a:schemeClr>
                  </a:solidFill>
                </a:rPr>
              </a:br>
              <a:r>
                <a:rPr lang="en-GB" sz="2400" dirty="0">
                  <a:solidFill>
                    <a:schemeClr val="tx1">
                      <a:lumMod val="50000"/>
                    </a:schemeClr>
                  </a:solidFill>
                </a:rPr>
                <a:t>a country specified</a:t>
              </a:r>
            </a:p>
            <a:p>
              <a:pPr marL="457200" indent="-457200" defTabSz="1371600">
                <a:buFont typeface="Arial" panose="020B0604020202020204" pitchFamily="34" charset="0"/>
                <a:buChar char="•"/>
              </a:pPr>
              <a:r>
                <a:rPr lang="en-GB" sz="2400" dirty="0">
                  <a:solidFill>
                    <a:schemeClr val="tx1">
                      <a:lumMod val="50000"/>
                    </a:schemeClr>
                  </a:solidFill>
                </a:rPr>
                <a:t>Each hotel requires a summary </a:t>
              </a:r>
              <a:br>
                <a:rPr lang="en-GB" sz="2400" dirty="0">
                  <a:solidFill>
                    <a:schemeClr val="tx1">
                      <a:lumMod val="50000"/>
                    </a:schemeClr>
                  </a:solidFill>
                </a:rPr>
              </a:br>
              <a:r>
                <a:rPr lang="en-GB" sz="2400" dirty="0">
                  <a:solidFill>
                    <a:schemeClr val="tx1">
                      <a:lumMod val="50000"/>
                    </a:schemeClr>
                  </a:solidFill>
                </a:rPr>
                <a:t>of the facilities it offers</a:t>
              </a:r>
            </a:p>
            <a:p>
              <a:pPr marL="457200" indent="-457200" defTabSz="1371600">
                <a:buFont typeface="Arial" panose="020B0604020202020204" pitchFamily="34" charset="0"/>
                <a:buChar char="•"/>
              </a:pPr>
              <a:r>
                <a:rPr lang="en-GB" sz="2400" dirty="0">
                  <a:solidFill>
                    <a:schemeClr val="tx1">
                      <a:lumMod val="50000"/>
                    </a:schemeClr>
                  </a:solidFill>
                </a:rPr>
                <a:t>The summary must be localized into multiple languages</a:t>
              </a:r>
            </a:p>
          </p:txBody>
        </p:sp>
        <p:sp>
          <p:nvSpPr>
            <p:cNvPr id="21" name="Rectangle 20">
              <a:extLst>
                <a:ext uri="{FF2B5EF4-FFF2-40B4-BE49-F238E27FC236}">
                  <a16:creationId xmlns:a16="http://schemas.microsoft.com/office/drawing/2014/main" id="{42D8D28B-BFC2-83CB-79A7-E18AAAC7C301}"/>
                </a:ext>
              </a:extLst>
            </p:cNvPr>
            <p:cNvSpPr/>
            <p:nvPr/>
          </p:nvSpPr>
          <p:spPr>
            <a:xfrm>
              <a:off x="10101649" y="5523327"/>
              <a:ext cx="139632" cy="2677656"/>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371600"/>
              <a:endParaRPr lang="en-LT">
                <a:solidFill>
                  <a:srgbClr val="FFFFFF"/>
                </a:solidFill>
                <a:latin typeface="Arial" panose="020B0604020202020204"/>
              </a:endParaRPr>
            </a:p>
          </p:txBody>
        </p:sp>
      </p:grpSp>
      <p:sp>
        <p:nvSpPr>
          <p:cNvPr id="2" name="Content Placeholder 8">
            <a:extLst>
              <a:ext uri="{FF2B5EF4-FFF2-40B4-BE49-F238E27FC236}">
                <a16:creationId xmlns:a16="http://schemas.microsoft.com/office/drawing/2014/main" id="{1CE76E20-9CC8-9362-4476-1507C4131C53}"/>
              </a:ext>
            </a:extLst>
          </p:cNvPr>
          <p:cNvSpPr>
            <a:spLocks noGrp="1"/>
          </p:cNvSpPr>
          <p:nvPr>
            <p:ph idx="1"/>
          </p:nvPr>
        </p:nvSpPr>
        <p:spPr>
          <a:xfrm>
            <a:off x="10101648" y="2190751"/>
            <a:ext cx="6929052" cy="2677656"/>
          </a:xfrm>
        </p:spPr>
        <p:txBody>
          <a:bodyPr>
            <a:normAutofit/>
          </a:bodyPr>
          <a:lstStyle/>
          <a:p>
            <a:pPr marL="0" indent="0">
              <a:buNone/>
            </a:pPr>
            <a:r>
              <a:rPr lang="en-US" sz="2400" dirty="0"/>
              <a:t>We are working with </a:t>
            </a:r>
            <a:r>
              <a:rPr lang="en-GB" sz="2400" b="1" dirty="0" err="1"/>
              <a:t>HavenStay</a:t>
            </a:r>
            <a:r>
              <a:rPr lang="en-GB" sz="2400" b="1" dirty="0"/>
              <a:t> Hotels</a:t>
            </a:r>
            <a:r>
              <a:rPr lang="en-GB" sz="2400" dirty="0"/>
              <a:t>, </a:t>
            </a:r>
            <a:br>
              <a:rPr lang="en-GB" sz="2400" dirty="0"/>
            </a:br>
            <a:r>
              <a:rPr lang="en-GB" sz="2400" dirty="0"/>
              <a:t>a fictional international hotel chain.</a:t>
            </a:r>
          </a:p>
          <a:p>
            <a:pPr marL="0" indent="0">
              <a:buNone/>
            </a:pPr>
            <a:r>
              <a:rPr lang="en-GB" sz="2400" dirty="0"/>
              <a:t>The challenge? Some of the data is missing, and filling those gaps manually would require significant time and resources.</a:t>
            </a:r>
            <a:endParaRPr lang="en-US" sz="2400" dirty="0"/>
          </a:p>
        </p:txBody>
      </p:sp>
    </p:spTree>
    <p:extLst>
      <p:ext uri="{BB962C8B-B14F-4D97-AF65-F5344CB8AC3E}">
        <p14:creationId xmlns:p14="http://schemas.microsoft.com/office/powerpoint/2010/main" val="18866147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0E98651-E7F7-BEAE-8404-DF7AF5109384}"/>
              </a:ext>
            </a:extLst>
          </p:cNvPr>
          <p:cNvSpPr>
            <a:spLocks noGrp="1"/>
          </p:cNvSpPr>
          <p:nvPr>
            <p:ph type="sldNum" sz="quarter" idx="12"/>
          </p:nvPr>
        </p:nvSpPr>
        <p:spPr/>
        <p:txBody>
          <a:bodyPr/>
          <a:lstStyle/>
          <a:p>
            <a:fld id="{B7BD53AE-7240-4391-874D-1B91F412B7AB}" type="slidenum">
              <a:rPr lang="en-US" smtClean="0"/>
              <a:t>4</a:t>
            </a:fld>
            <a:endParaRPr lang="en-US"/>
          </a:p>
        </p:txBody>
      </p:sp>
      <p:pic>
        <p:nvPicPr>
          <p:cNvPr id="5" name="Picture 4" descr="A screenshot of a computer&#10;&#10;AI-generated content may be incorrect.">
            <a:extLst>
              <a:ext uri="{FF2B5EF4-FFF2-40B4-BE49-F238E27FC236}">
                <a16:creationId xmlns:a16="http://schemas.microsoft.com/office/drawing/2014/main" id="{341A5B81-8B7B-5271-E589-B0EE0FBB82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5140" y="2567940"/>
            <a:ext cx="16217720" cy="5151120"/>
          </a:xfrm>
          <a:prstGeom prst="rect">
            <a:avLst/>
          </a:prstGeom>
        </p:spPr>
      </p:pic>
    </p:spTree>
    <p:extLst>
      <p:ext uri="{BB962C8B-B14F-4D97-AF65-F5344CB8AC3E}">
        <p14:creationId xmlns:p14="http://schemas.microsoft.com/office/powerpoint/2010/main" val="13977085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B7A33-F2AE-9CBF-3BA7-181916791DCB}"/>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A5EF5CF0-DC37-2B7B-56A2-379FEAB58304}"/>
              </a:ext>
            </a:extLst>
          </p:cNvPr>
          <p:cNvSpPr/>
          <p:nvPr/>
        </p:nvSpPr>
        <p:spPr>
          <a:xfrm>
            <a:off x="-2" y="-6417"/>
            <a:ext cx="18288000" cy="10287000"/>
          </a:xfrm>
          <a:prstGeom prst="rect">
            <a:avLst/>
          </a:prstGeom>
          <a:gradFill flip="none" rotWithShape="1">
            <a:gsLst>
              <a:gs pos="0">
                <a:schemeClr val="accent1"/>
              </a:gs>
              <a:gs pos="35000">
                <a:schemeClr val="accent2">
                  <a:lumMod val="0"/>
                  <a:lumOff val="100000"/>
                </a:schemeClr>
              </a:gs>
              <a:gs pos="100000">
                <a:schemeClr val="accent3"/>
              </a:gs>
            </a:gsLst>
            <a:path path="circle">
              <a:fillToRect l="100000" t="100000"/>
            </a:path>
            <a:tileRect r="-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LT"/>
          </a:p>
        </p:txBody>
      </p:sp>
      <p:sp>
        <p:nvSpPr>
          <p:cNvPr id="4" name="Slide Number Placeholder 3">
            <a:extLst>
              <a:ext uri="{FF2B5EF4-FFF2-40B4-BE49-F238E27FC236}">
                <a16:creationId xmlns:a16="http://schemas.microsoft.com/office/drawing/2014/main" id="{8EC22E3A-DAAC-C338-136D-824F6A47F776}"/>
              </a:ext>
            </a:extLst>
          </p:cNvPr>
          <p:cNvSpPr>
            <a:spLocks noGrp="1"/>
          </p:cNvSpPr>
          <p:nvPr>
            <p:ph type="sldNum" sz="quarter" idx="10"/>
          </p:nvPr>
        </p:nvSpPr>
        <p:spPr/>
        <p:txBody>
          <a:bodyPr/>
          <a:lstStyle/>
          <a:p>
            <a:fld id="{B7BD53AE-7240-4391-874D-1B91F412B7AB}" type="slidenum">
              <a:rPr lang="en-US" smtClean="0"/>
              <a:t>5</a:t>
            </a:fld>
            <a:endParaRPr lang="en-US"/>
          </a:p>
        </p:txBody>
      </p:sp>
      <p:pic>
        <p:nvPicPr>
          <p:cNvPr id="19" name="Picture 16">
            <a:extLst>
              <a:ext uri="{FF2B5EF4-FFF2-40B4-BE49-F238E27FC236}">
                <a16:creationId xmlns:a16="http://schemas.microsoft.com/office/drawing/2014/main" id="{07066D01-B013-E729-45DF-8C1C1E0756D3}"/>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720896" y="9183038"/>
            <a:ext cx="1116623" cy="356255"/>
          </a:xfrm>
          <a:prstGeom prst="rect">
            <a:avLst/>
          </a:prstGeom>
        </p:spPr>
      </p:pic>
      <p:grpSp>
        <p:nvGrpSpPr>
          <p:cNvPr id="6" name="Group 5">
            <a:extLst>
              <a:ext uri="{FF2B5EF4-FFF2-40B4-BE49-F238E27FC236}">
                <a16:creationId xmlns:a16="http://schemas.microsoft.com/office/drawing/2014/main" id="{A5B074F5-39FB-C9F8-92FB-91A6F2CFC382}"/>
              </a:ext>
            </a:extLst>
          </p:cNvPr>
          <p:cNvGrpSpPr/>
          <p:nvPr/>
        </p:nvGrpSpPr>
        <p:grpSpPr>
          <a:xfrm>
            <a:off x="2534011" y="4234719"/>
            <a:ext cx="4495849" cy="1817563"/>
            <a:chOff x="2534011" y="3581399"/>
            <a:chExt cx="4495849" cy="1817563"/>
          </a:xfrm>
        </p:grpSpPr>
        <p:sp>
          <p:nvSpPr>
            <p:cNvPr id="36" name="!!SmartLampBack">
              <a:extLst>
                <a:ext uri="{FF2B5EF4-FFF2-40B4-BE49-F238E27FC236}">
                  <a16:creationId xmlns:a16="http://schemas.microsoft.com/office/drawing/2014/main" id="{78971711-DCB0-49F3-B9AA-5C1F138938E2}"/>
                </a:ext>
              </a:extLst>
            </p:cNvPr>
            <p:cNvSpPr/>
            <p:nvPr/>
          </p:nvSpPr>
          <p:spPr>
            <a:xfrm>
              <a:off x="2534011" y="3581399"/>
              <a:ext cx="4495849" cy="1817563"/>
            </a:xfrm>
            <a:prstGeom prst="roundRect">
              <a:avLst>
                <a:gd name="adj" fmla="val 2851"/>
              </a:avLst>
            </a:prstGeom>
            <a:solidFill>
              <a:srgbClr val="FEFEFE"/>
            </a:solidFill>
            <a:ln w="9525">
              <a:solidFill>
                <a:srgbClr val="D1D4D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white"/>
                  </a:solidFill>
                  <a:effectLst/>
                  <a:uLnTx/>
                  <a:uFillTx/>
                  <a:latin typeface="Aptos" panose="02110004020202020204"/>
                  <a:ea typeface="+mn-ea"/>
                  <a:cs typeface="+mn-cs"/>
                </a:rPr>
                <a:t>#6B7280</a:t>
              </a:r>
              <a:endParaRPr kumimoji="0" lang="en-LT"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43" name="Rounded Rectangle 31">
              <a:extLst>
                <a:ext uri="{FF2B5EF4-FFF2-40B4-BE49-F238E27FC236}">
                  <a16:creationId xmlns:a16="http://schemas.microsoft.com/office/drawing/2014/main" id="{FB4C1CCB-2F9C-B7BC-30FF-FFA418CE57B0}"/>
                </a:ext>
              </a:extLst>
            </p:cNvPr>
            <p:cNvSpPr/>
            <p:nvPr/>
          </p:nvSpPr>
          <p:spPr>
            <a:xfrm>
              <a:off x="2891834" y="4412361"/>
              <a:ext cx="3782377" cy="467329"/>
            </a:xfrm>
            <a:prstGeom prst="roundRect">
              <a:avLst>
                <a:gd name="adj" fmla="val 17915"/>
              </a:avLst>
            </a:prstGeom>
            <a:solidFill>
              <a:srgbClr val="F9FAFC"/>
            </a:solidFill>
            <a:ln w="9525">
              <a:solidFill>
                <a:srgbClr val="D1D4D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LT"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44" name="TextBox 43">
              <a:extLst>
                <a:ext uri="{FF2B5EF4-FFF2-40B4-BE49-F238E27FC236}">
                  <a16:creationId xmlns:a16="http://schemas.microsoft.com/office/drawing/2014/main" id="{A8E5B587-B1F6-6E13-8D9B-5CE8C268CCCD}"/>
                </a:ext>
              </a:extLst>
            </p:cNvPr>
            <p:cNvSpPr txBox="1"/>
            <p:nvPr/>
          </p:nvSpPr>
          <p:spPr>
            <a:xfrm>
              <a:off x="2950469" y="4428864"/>
              <a:ext cx="938077" cy="307777"/>
            </a:xfrm>
            <a:prstGeom prst="rect">
              <a:avLst/>
            </a:prstGeom>
            <a:noFill/>
          </p:spPr>
          <p:txBody>
            <a:bodyPr wrap="none" rtlCol="0">
              <a:spAutoFit/>
            </a:bodyPr>
            <a:lstStyle/>
            <a:p>
              <a:r>
                <a:rPr lang="en-US" sz="700" dirty="0">
                  <a:solidFill>
                    <a:srgbClr val="6B7280"/>
                  </a:solidFill>
                </a:rPr>
                <a:t>HOTEL.ADDRESS</a:t>
              </a:r>
              <a:endParaRPr lang="en-LT" sz="700" dirty="0">
                <a:solidFill>
                  <a:srgbClr val="6B7280"/>
                </a:solidFill>
              </a:endParaRPr>
            </a:p>
            <a:p>
              <a:endParaRPr lang="en-LT" sz="700" dirty="0">
                <a:solidFill>
                  <a:srgbClr val="6B7280"/>
                </a:solidFill>
              </a:endParaRPr>
            </a:p>
          </p:txBody>
        </p:sp>
        <p:sp>
          <p:nvSpPr>
            <p:cNvPr id="45" name="TextBox 44">
              <a:extLst>
                <a:ext uri="{FF2B5EF4-FFF2-40B4-BE49-F238E27FC236}">
                  <a16:creationId xmlns:a16="http://schemas.microsoft.com/office/drawing/2014/main" id="{43818BE3-CCB2-D23E-86EC-C9376AB3607D}"/>
                </a:ext>
              </a:extLst>
            </p:cNvPr>
            <p:cNvSpPr txBox="1"/>
            <p:nvPr/>
          </p:nvSpPr>
          <p:spPr>
            <a:xfrm>
              <a:off x="2950469" y="4577983"/>
              <a:ext cx="2342308" cy="307777"/>
            </a:xfrm>
            <a:prstGeom prst="rect">
              <a:avLst/>
            </a:prstGeom>
            <a:noFill/>
          </p:spPr>
          <p:txBody>
            <a:bodyPr wrap="none" rtlCol="0">
              <a:spAutoFit/>
            </a:bodyPr>
            <a:lstStyle/>
            <a:p>
              <a:r>
                <a:rPr lang="en-US" sz="1400" dirty="0"/>
                <a:t>173 Cedar Street, Montreal</a:t>
              </a:r>
              <a:endParaRPr lang="en-LT" sz="1400" dirty="0"/>
            </a:p>
          </p:txBody>
        </p:sp>
        <p:sp>
          <p:nvSpPr>
            <p:cNvPr id="62" name="TextBox 61">
              <a:extLst>
                <a:ext uri="{FF2B5EF4-FFF2-40B4-BE49-F238E27FC236}">
                  <a16:creationId xmlns:a16="http://schemas.microsoft.com/office/drawing/2014/main" id="{4DD0F051-3639-0238-2058-D4AED18A2CD2}"/>
                </a:ext>
              </a:extLst>
            </p:cNvPr>
            <p:cNvSpPr txBox="1"/>
            <p:nvPr/>
          </p:nvSpPr>
          <p:spPr>
            <a:xfrm>
              <a:off x="2891833" y="3976158"/>
              <a:ext cx="3782377" cy="338554"/>
            </a:xfrm>
            <a:prstGeom prst="rect">
              <a:avLst/>
            </a:prstGeom>
            <a:noFill/>
          </p:spPr>
          <p:txBody>
            <a:bodyPr wrap="square" rtlCol="0">
              <a:spAutoFit/>
            </a:bodyPr>
            <a:lstStyle/>
            <a:p>
              <a:r>
                <a:rPr lang="en-US" sz="1600" b="1" dirty="0">
                  <a:latin typeface="Arial" panose="020B0604020202020204" pitchFamily="34" charset="0"/>
                  <a:cs typeface="Arial" panose="020B0604020202020204" pitchFamily="34" charset="0"/>
                </a:rPr>
                <a:t>Before</a:t>
              </a:r>
            </a:p>
          </p:txBody>
        </p:sp>
      </p:grpSp>
      <p:grpSp>
        <p:nvGrpSpPr>
          <p:cNvPr id="110" name="Group 109">
            <a:extLst>
              <a:ext uri="{FF2B5EF4-FFF2-40B4-BE49-F238E27FC236}">
                <a16:creationId xmlns:a16="http://schemas.microsoft.com/office/drawing/2014/main" id="{28C73236-F140-DC3D-766D-74FCBBC8CD55}"/>
              </a:ext>
            </a:extLst>
          </p:cNvPr>
          <p:cNvGrpSpPr/>
          <p:nvPr/>
        </p:nvGrpSpPr>
        <p:grpSpPr>
          <a:xfrm>
            <a:off x="8342255" y="4151651"/>
            <a:ext cx="1603490" cy="1983699"/>
            <a:chOff x="7913151" y="3619547"/>
            <a:chExt cx="1603490" cy="1983699"/>
          </a:xfrm>
        </p:grpSpPr>
        <p:grpSp>
          <p:nvGrpSpPr>
            <p:cNvPr id="111" name="Group 110">
              <a:extLst>
                <a:ext uri="{FF2B5EF4-FFF2-40B4-BE49-F238E27FC236}">
                  <a16:creationId xmlns:a16="http://schemas.microsoft.com/office/drawing/2014/main" id="{DCF0867F-4DCC-BB7A-DEB8-5E2A9524AA67}"/>
                </a:ext>
              </a:extLst>
            </p:cNvPr>
            <p:cNvGrpSpPr/>
            <p:nvPr/>
          </p:nvGrpSpPr>
          <p:grpSpPr>
            <a:xfrm>
              <a:off x="7913151" y="3619547"/>
              <a:ext cx="1603490" cy="1983699"/>
              <a:chOff x="784340" y="2746437"/>
              <a:chExt cx="1603490" cy="1983699"/>
            </a:xfrm>
          </p:grpSpPr>
          <p:sp>
            <p:nvSpPr>
              <p:cNvPr id="113" name="Rounded Rectangle 92">
                <a:extLst>
                  <a:ext uri="{FF2B5EF4-FFF2-40B4-BE49-F238E27FC236}">
                    <a16:creationId xmlns:a16="http://schemas.microsoft.com/office/drawing/2014/main" id="{BDA9B951-AD79-B80D-68E4-BC68ECD07449}"/>
                  </a:ext>
                </a:extLst>
              </p:cNvPr>
              <p:cNvSpPr/>
              <p:nvPr/>
            </p:nvSpPr>
            <p:spPr>
              <a:xfrm>
                <a:off x="784340" y="2746437"/>
                <a:ext cx="1603490" cy="1983699"/>
              </a:xfrm>
              <a:prstGeom prst="roundRect">
                <a:avLst>
                  <a:gd name="adj" fmla="val 9107"/>
                </a:avLst>
              </a:prstGeom>
              <a:solidFill>
                <a:srgbClr val="FEFEFE"/>
              </a:solidFill>
              <a:ln w="9525">
                <a:solidFill>
                  <a:srgbClr val="D1D4DA"/>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LT"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114" name="Rounded Rectangle 93">
                <a:extLst>
                  <a:ext uri="{FF2B5EF4-FFF2-40B4-BE49-F238E27FC236}">
                    <a16:creationId xmlns:a16="http://schemas.microsoft.com/office/drawing/2014/main" id="{55D7D793-FA3D-7E6A-9DF1-67A0F7712557}"/>
                  </a:ext>
                </a:extLst>
              </p:cNvPr>
              <p:cNvSpPr/>
              <p:nvPr/>
            </p:nvSpPr>
            <p:spPr>
              <a:xfrm>
                <a:off x="1220570" y="3042744"/>
                <a:ext cx="731030" cy="689125"/>
              </a:xfrm>
              <a:prstGeom prst="roundRect">
                <a:avLst>
                  <a:gd name="adj" fmla="val 9107"/>
                </a:avLst>
              </a:prstGeom>
              <a:solidFill>
                <a:srgbClr val="E8EDF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LT"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115" name="TextBox 114">
                <a:extLst>
                  <a:ext uri="{FF2B5EF4-FFF2-40B4-BE49-F238E27FC236}">
                    <a16:creationId xmlns:a16="http://schemas.microsoft.com/office/drawing/2014/main" id="{CD7EA203-BD73-1686-7174-A575687EA955}"/>
                  </a:ext>
                </a:extLst>
              </p:cNvPr>
              <p:cNvSpPr txBox="1"/>
              <p:nvPr/>
            </p:nvSpPr>
            <p:spPr>
              <a:xfrm>
                <a:off x="1113975" y="3948547"/>
                <a:ext cx="944218" cy="307777"/>
              </a:xfrm>
              <a:prstGeom prst="rect">
                <a:avLst/>
              </a:prstGeom>
              <a:noFill/>
            </p:spPr>
            <p:txBody>
              <a:bodyPr wrap="square" rtlCol="0">
                <a:spAutoFit/>
              </a:bodyPr>
              <a:lstStyle/>
              <a:p>
                <a:pPr algn="ctr"/>
                <a:r>
                  <a:rPr lang="en-US" sz="1400" b="1" dirty="0">
                    <a:latin typeface="+mj-lt"/>
                  </a:rPr>
                  <a:t>AI</a:t>
                </a:r>
              </a:p>
            </p:txBody>
          </p:sp>
          <p:sp>
            <p:nvSpPr>
              <p:cNvPr id="116" name="TextBox 115">
                <a:extLst>
                  <a:ext uri="{FF2B5EF4-FFF2-40B4-BE49-F238E27FC236}">
                    <a16:creationId xmlns:a16="http://schemas.microsoft.com/office/drawing/2014/main" id="{C1C5A6A8-A1C3-A332-11E7-EB753228024B}"/>
                  </a:ext>
                </a:extLst>
              </p:cNvPr>
              <p:cNvSpPr txBox="1"/>
              <p:nvPr/>
            </p:nvSpPr>
            <p:spPr>
              <a:xfrm>
                <a:off x="1202180" y="3784721"/>
                <a:ext cx="771913" cy="215444"/>
              </a:xfrm>
              <a:prstGeom prst="rect">
                <a:avLst/>
              </a:prstGeom>
              <a:noFill/>
            </p:spPr>
            <p:txBody>
              <a:bodyPr wrap="square">
                <a:spAutoFit/>
              </a:bodyPr>
              <a:lstStyle/>
              <a:p>
                <a:pPr algn="ctr"/>
                <a:r>
                  <a:rPr lang="en-LT" sz="800" dirty="0">
                    <a:solidFill>
                      <a:srgbClr val="6B7280"/>
                    </a:solidFill>
                  </a:rPr>
                  <a:t>ENRICHER</a:t>
                </a:r>
              </a:p>
            </p:txBody>
          </p:sp>
        </p:grpSp>
        <p:pic>
          <p:nvPicPr>
            <p:cNvPr id="112" name="Picture 64">
              <a:extLst>
                <a:ext uri="{FF2B5EF4-FFF2-40B4-BE49-F238E27FC236}">
                  <a16:creationId xmlns:a16="http://schemas.microsoft.com/office/drawing/2014/main" id="{ECFAB186-A93C-F187-007F-0E8F983F231F}"/>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8456267" y="4015019"/>
              <a:ext cx="517255" cy="517255"/>
            </a:xfrm>
            <a:prstGeom prst="rect">
              <a:avLst/>
            </a:prstGeom>
          </p:spPr>
        </p:pic>
      </p:grpSp>
      <p:cxnSp>
        <p:nvCxnSpPr>
          <p:cNvPr id="161" name="Straight Arrow Connector 160">
            <a:extLst>
              <a:ext uri="{FF2B5EF4-FFF2-40B4-BE49-F238E27FC236}">
                <a16:creationId xmlns:a16="http://schemas.microsoft.com/office/drawing/2014/main" id="{1947BF99-F75B-CEA7-2A7A-75BF521CE658}"/>
              </a:ext>
            </a:extLst>
          </p:cNvPr>
          <p:cNvCxnSpPr>
            <a:cxnSpLocks/>
            <a:endCxn id="113" idx="1"/>
          </p:cNvCxnSpPr>
          <p:nvPr/>
        </p:nvCxnSpPr>
        <p:spPr>
          <a:xfrm>
            <a:off x="7029860" y="5143501"/>
            <a:ext cx="1312395" cy="0"/>
          </a:xfrm>
          <a:prstGeom prst="straightConnector1">
            <a:avLst/>
          </a:prstGeom>
          <a:ln w="19050">
            <a:solidFill>
              <a:schemeClr val="bg1">
                <a:lumMod val="65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62" name="Straight Arrow Connector 161">
            <a:extLst>
              <a:ext uri="{FF2B5EF4-FFF2-40B4-BE49-F238E27FC236}">
                <a16:creationId xmlns:a16="http://schemas.microsoft.com/office/drawing/2014/main" id="{1D9296C3-670F-3C43-D7BD-8015B6CE7817}"/>
              </a:ext>
            </a:extLst>
          </p:cNvPr>
          <p:cNvCxnSpPr>
            <a:cxnSpLocks/>
            <a:stCxn id="113" idx="3"/>
          </p:cNvCxnSpPr>
          <p:nvPr/>
        </p:nvCxnSpPr>
        <p:spPr>
          <a:xfrm>
            <a:off x="9945745" y="5143501"/>
            <a:ext cx="1308742" cy="0"/>
          </a:xfrm>
          <a:prstGeom prst="straightConnector1">
            <a:avLst/>
          </a:prstGeom>
          <a:ln w="19050">
            <a:solidFill>
              <a:schemeClr val="bg1">
                <a:lumMod val="65000"/>
              </a:schemeClr>
            </a:solidFill>
            <a:tailEnd type="triangle" w="lg" len="lg"/>
          </a:ln>
        </p:spPr>
        <p:style>
          <a:lnRef idx="1">
            <a:schemeClr val="accent1"/>
          </a:lnRef>
          <a:fillRef idx="0">
            <a:schemeClr val="accent1"/>
          </a:fillRef>
          <a:effectRef idx="0">
            <a:schemeClr val="accent1"/>
          </a:effectRef>
          <a:fontRef idx="minor">
            <a:schemeClr val="tx1"/>
          </a:fontRef>
        </p:style>
      </p:cxnSp>
      <p:grpSp>
        <p:nvGrpSpPr>
          <p:cNvPr id="35" name="Group 34">
            <a:extLst>
              <a:ext uri="{FF2B5EF4-FFF2-40B4-BE49-F238E27FC236}">
                <a16:creationId xmlns:a16="http://schemas.microsoft.com/office/drawing/2014/main" id="{275A3A4B-E068-91F6-BF8B-6B7D5B3F5130}"/>
              </a:ext>
            </a:extLst>
          </p:cNvPr>
          <p:cNvGrpSpPr/>
          <p:nvPr/>
        </p:nvGrpSpPr>
        <p:grpSpPr>
          <a:xfrm>
            <a:off x="11258140" y="3922828"/>
            <a:ext cx="4495849" cy="2441344"/>
            <a:chOff x="11258140" y="4234720"/>
            <a:chExt cx="4495849" cy="2441344"/>
          </a:xfrm>
        </p:grpSpPr>
        <p:sp>
          <p:nvSpPr>
            <p:cNvPr id="9" name="!!SmartLampBack">
              <a:extLst>
                <a:ext uri="{FF2B5EF4-FFF2-40B4-BE49-F238E27FC236}">
                  <a16:creationId xmlns:a16="http://schemas.microsoft.com/office/drawing/2014/main" id="{B4B3365A-5524-609D-22BF-0F948682DE61}"/>
                </a:ext>
              </a:extLst>
            </p:cNvPr>
            <p:cNvSpPr/>
            <p:nvPr/>
          </p:nvSpPr>
          <p:spPr>
            <a:xfrm>
              <a:off x="11258140" y="4234720"/>
              <a:ext cx="4495849" cy="2441344"/>
            </a:xfrm>
            <a:prstGeom prst="roundRect">
              <a:avLst>
                <a:gd name="adj" fmla="val 2851"/>
              </a:avLst>
            </a:prstGeom>
            <a:solidFill>
              <a:srgbClr val="FEFEFE"/>
            </a:solidFill>
            <a:ln w="9525">
              <a:solidFill>
                <a:srgbClr val="D1D4D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white"/>
                  </a:solidFill>
                  <a:effectLst/>
                  <a:uLnTx/>
                  <a:uFillTx/>
                  <a:latin typeface="Aptos" panose="02110004020202020204"/>
                  <a:ea typeface="+mn-ea"/>
                  <a:cs typeface="+mn-cs"/>
                </a:rPr>
                <a:t>#6B7280</a:t>
              </a:r>
              <a:endParaRPr kumimoji="0" lang="en-LT"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grpSp>
          <p:nvGrpSpPr>
            <p:cNvPr id="15" name="Group 14">
              <a:extLst>
                <a:ext uri="{FF2B5EF4-FFF2-40B4-BE49-F238E27FC236}">
                  <a16:creationId xmlns:a16="http://schemas.microsoft.com/office/drawing/2014/main" id="{F7672415-CF16-6BCD-7237-EC9DBFD79965}"/>
                </a:ext>
              </a:extLst>
            </p:cNvPr>
            <p:cNvGrpSpPr/>
            <p:nvPr/>
          </p:nvGrpSpPr>
          <p:grpSpPr>
            <a:xfrm>
              <a:off x="11615963" y="5065681"/>
              <a:ext cx="3782377" cy="473399"/>
              <a:chOff x="11615963" y="5065681"/>
              <a:chExt cx="3782377" cy="473399"/>
            </a:xfrm>
          </p:grpSpPr>
          <p:sp>
            <p:nvSpPr>
              <p:cNvPr id="10" name="Rounded Rectangle 31">
                <a:extLst>
                  <a:ext uri="{FF2B5EF4-FFF2-40B4-BE49-F238E27FC236}">
                    <a16:creationId xmlns:a16="http://schemas.microsoft.com/office/drawing/2014/main" id="{997697E6-F613-31A6-3A72-4370827DA850}"/>
                  </a:ext>
                </a:extLst>
              </p:cNvPr>
              <p:cNvSpPr/>
              <p:nvPr/>
            </p:nvSpPr>
            <p:spPr>
              <a:xfrm>
                <a:off x="11615963" y="5065681"/>
                <a:ext cx="3782377" cy="467329"/>
              </a:xfrm>
              <a:prstGeom prst="roundRect">
                <a:avLst>
                  <a:gd name="adj" fmla="val 17915"/>
                </a:avLst>
              </a:prstGeom>
              <a:solidFill>
                <a:srgbClr val="F9FAFC"/>
              </a:solidFill>
              <a:ln w="9525">
                <a:solidFill>
                  <a:srgbClr val="D1D4D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LT"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11" name="TextBox 10">
                <a:extLst>
                  <a:ext uri="{FF2B5EF4-FFF2-40B4-BE49-F238E27FC236}">
                    <a16:creationId xmlns:a16="http://schemas.microsoft.com/office/drawing/2014/main" id="{F21D2A4D-7B00-574C-C2AE-B5EFC22B3B43}"/>
                  </a:ext>
                </a:extLst>
              </p:cNvPr>
              <p:cNvSpPr txBox="1"/>
              <p:nvPr/>
            </p:nvSpPr>
            <p:spPr>
              <a:xfrm>
                <a:off x="11674598" y="5082184"/>
                <a:ext cx="949299" cy="307777"/>
              </a:xfrm>
              <a:prstGeom prst="rect">
                <a:avLst/>
              </a:prstGeom>
              <a:noFill/>
            </p:spPr>
            <p:txBody>
              <a:bodyPr wrap="none" rtlCol="0">
                <a:spAutoFit/>
              </a:bodyPr>
              <a:lstStyle/>
              <a:p>
                <a:r>
                  <a:rPr lang="en-US" sz="700" dirty="0">
                    <a:solidFill>
                      <a:srgbClr val="6B7280"/>
                    </a:solidFill>
                  </a:rPr>
                  <a:t>HOTEL.ADDRESS</a:t>
                </a:r>
                <a:endParaRPr lang="en-LT" sz="700" dirty="0">
                  <a:solidFill>
                    <a:srgbClr val="6B7280"/>
                  </a:solidFill>
                </a:endParaRPr>
              </a:p>
              <a:p>
                <a:endParaRPr lang="en-LT" sz="700" dirty="0">
                  <a:solidFill>
                    <a:srgbClr val="6B7280"/>
                  </a:solidFill>
                </a:endParaRPr>
              </a:p>
            </p:txBody>
          </p:sp>
          <p:sp>
            <p:nvSpPr>
              <p:cNvPr id="12" name="TextBox 11">
                <a:extLst>
                  <a:ext uri="{FF2B5EF4-FFF2-40B4-BE49-F238E27FC236}">
                    <a16:creationId xmlns:a16="http://schemas.microsoft.com/office/drawing/2014/main" id="{A683D7BF-0BBD-615E-95AC-486A59B3C685}"/>
                  </a:ext>
                </a:extLst>
              </p:cNvPr>
              <p:cNvSpPr txBox="1"/>
              <p:nvPr/>
            </p:nvSpPr>
            <p:spPr>
              <a:xfrm>
                <a:off x="11674598" y="5231303"/>
                <a:ext cx="2342308" cy="307777"/>
              </a:xfrm>
              <a:prstGeom prst="rect">
                <a:avLst/>
              </a:prstGeom>
              <a:noFill/>
            </p:spPr>
            <p:txBody>
              <a:bodyPr wrap="none" rtlCol="0">
                <a:spAutoFit/>
              </a:bodyPr>
              <a:lstStyle/>
              <a:p>
                <a:r>
                  <a:rPr lang="en-US" sz="1400" dirty="0"/>
                  <a:t>173 Cedar Street, Montreal</a:t>
                </a:r>
                <a:endParaRPr lang="en-LT" sz="1400" dirty="0"/>
              </a:p>
            </p:txBody>
          </p:sp>
        </p:grpSp>
        <p:sp>
          <p:nvSpPr>
            <p:cNvPr id="13" name="TextBox 12">
              <a:extLst>
                <a:ext uri="{FF2B5EF4-FFF2-40B4-BE49-F238E27FC236}">
                  <a16:creationId xmlns:a16="http://schemas.microsoft.com/office/drawing/2014/main" id="{DAD221E3-EF55-E0E0-79EA-7971B2F6EB6B}"/>
                </a:ext>
              </a:extLst>
            </p:cNvPr>
            <p:cNvSpPr txBox="1"/>
            <p:nvPr/>
          </p:nvSpPr>
          <p:spPr>
            <a:xfrm>
              <a:off x="11615962" y="4629478"/>
              <a:ext cx="3782377" cy="338554"/>
            </a:xfrm>
            <a:prstGeom prst="rect">
              <a:avLst/>
            </a:prstGeom>
            <a:noFill/>
          </p:spPr>
          <p:txBody>
            <a:bodyPr wrap="square" rtlCol="0">
              <a:spAutoFit/>
            </a:bodyPr>
            <a:lstStyle/>
            <a:p>
              <a:r>
                <a:rPr lang="en-US" sz="1600" b="1" dirty="0">
                  <a:latin typeface="Arial" panose="020B0604020202020204" pitchFamily="34" charset="0"/>
                  <a:cs typeface="Arial" panose="020B0604020202020204" pitchFamily="34" charset="0"/>
                </a:rPr>
                <a:t>After</a:t>
              </a:r>
            </a:p>
          </p:txBody>
        </p:sp>
        <p:sp>
          <p:nvSpPr>
            <p:cNvPr id="29" name="Rounded Rectangle 31">
              <a:extLst>
                <a:ext uri="{FF2B5EF4-FFF2-40B4-BE49-F238E27FC236}">
                  <a16:creationId xmlns:a16="http://schemas.microsoft.com/office/drawing/2014/main" id="{349CC8F5-5A81-1AF6-BEE0-BE1A8B653494}"/>
                </a:ext>
              </a:extLst>
            </p:cNvPr>
            <p:cNvSpPr/>
            <p:nvPr/>
          </p:nvSpPr>
          <p:spPr>
            <a:xfrm>
              <a:off x="11615963" y="5690569"/>
              <a:ext cx="3782377" cy="467329"/>
            </a:xfrm>
            <a:prstGeom prst="roundRect">
              <a:avLst>
                <a:gd name="adj" fmla="val 17915"/>
              </a:avLst>
            </a:prstGeom>
            <a:solidFill>
              <a:srgbClr val="F4FEEA"/>
            </a:solidFill>
            <a:ln w="9525" cap="flat" cmpd="sng" algn="ctr">
              <a:solidFill>
                <a:srgbClr val="65DA61"/>
              </a:solidFill>
              <a:prstDash val="solid"/>
              <a:miter lim="800000"/>
            </a:ln>
            <a:effectLst/>
          </p:spPr>
          <p:txBody>
            <a:bodyPr rtlCol="0" anchor="ctr"/>
            <a:lstStyle/>
            <a:p>
              <a:pPr algn="ctr" defTabSz="1371600"/>
              <a:endParaRPr lang="en-LT" sz="1800" kern="0" dirty="0">
                <a:solidFill>
                  <a:prstClr val="white"/>
                </a:solidFill>
                <a:latin typeface="Aptos" panose="02110004020202020204"/>
              </a:endParaRPr>
            </a:p>
          </p:txBody>
        </p:sp>
        <p:sp>
          <p:nvSpPr>
            <p:cNvPr id="30" name="TextBox 29">
              <a:extLst>
                <a:ext uri="{FF2B5EF4-FFF2-40B4-BE49-F238E27FC236}">
                  <a16:creationId xmlns:a16="http://schemas.microsoft.com/office/drawing/2014/main" id="{6637EE12-308D-3373-15E5-8DAFC1C13006}"/>
                </a:ext>
              </a:extLst>
            </p:cNvPr>
            <p:cNvSpPr txBox="1"/>
            <p:nvPr/>
          </p:nvSpPr>
          <p:spPr>
            <a:xfrm>
              <a:off x="11674598" y="5707072"/>
              <a:ext cx="949299" cy="307777"/>
            </a:xfrm>
            <a:prstGeom prst="rect">
              <a:avLst/>
            </a:prstGeom>
            <a:noFill/>
          </p:spPr>
          <p:txBody>
            <a:bodyPr wrap="none" rtlCol="0">
              <a:spAutoFit/>
            </a:bodyPr>
            <a:lstStyle/>
            <a:p>
              <a:r>
                <a:rPr lang="en-US" sz="700" dirty="0">
                  <a:solidFill>
                    <a:srgbClr val="6B7280"/>
                  </a:solidFill>
                </a:rPr>
                <a:t>HOTEL.COUNTRY</a:t>
              </a:r>
              <a:endParaRPr lang="en-LT" sz="700">
                <a:solidFill>
                  <a:srgbClr val="6B7280"/>
                </a:solidFill>
              </a:endParaRPr>
            </a:p>
            <a:p>
              <a:endParaRPr lang="en-LT" sz="700" dirty="0">
                <a:solidFill>
                  <a:srgbClr val="6B7280"/>
                </a:solidFill>
              </a:endParaRPr>
            </a:p>
          </p:txBody>
        </p:sp>
        <p:sp>
          <p:nvSpPr>
            <p:cNvPr id="31" name="TextBox 30">
              <a:extLst>
                <a:ext uri="{FF2B5EF4-FFF2-40B4-BE49-F238E27FC236}">
                  <a16:creationId xmlns:a16="http://schemas.microsoft.com/office/drawing/2014/main" id="{55105689-7CA2-09B9-6F6F-A5CC3A9AD3D0}"/>
                </a:ext>
              </a:extLst>
            </p:cNvPr>
            <p:cNvSpPr txBox="1"/>
            <p:nvPr/>
          </p:nvSpPr>
          <p:spPr>
            <a:xfrm>
              <a:off x="11674598" y="5856191"/>
              <a:ext cx="811441" cy="307777"/>
            </a:xfrm>
            <a:prstGeom prst="rect">
              <a:avLst/>
            </a:prstGeom>
            <a:noFill/>
          </p:spPr>
          <p:txBody>
            <a:bodyPr wrap="none" rtlCol="0">
              <a:spAutoFit/>
            </a:bodyPr>
            <a:lstStyle/>
            <a:p>
              <a:r>
                <a:rPr lang="en-US" sz="1400" dirty="0"/>
                <a:t>Canada</a:t>
              </a:r>
              <a:endParaRPr lang="en-LT" sz="1400" dirty="0"/>
            </a:p>
          </p:txBody>
        </p:sp>
      </p:grpSp>
    </p:spTree>
    <p:extLst>
      <p:ext uri="{BB962C8B-B14F-4D97-AF65-F5344CB8AC3E}">
        <p14:creationId xmlns:p14="http://schemas.microsoft.com/office/powerpoint/2010/main" val="873988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1C5A22-4B0F-5A1A-5226-AAD9D6B9C0D7}"/>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6911BD5F-7980-204E-D08B-9F7A48D4503F}"/>
              </a:ext>
            </a:extLst>
          </p:cNvPr>
          <p:cNvSpPr>
            <a:spLocks noGrp="1" noRot="1" noMove="1" noResize="1" noEditPoints="1" noAdjustHandles="1" noChangeArrowheads="1" noChangeShapeType="1"/>
          </p:cNvSpPr>
          <p:nvPr/>
        </p:nvSpPr>
        <p:spPr>
          <a:xfrm>
            <a:off x="-2" y="-6417"/>
            <a:ext cx="18288000" cy="10287000"/>
          </a:xfrm>
          <a:prstGeom prst="rect">
            <a:avLst/>
          </a:prstGeom>
          <a:gradFill flip="none" rotWithShape="1">
            <a:gsLst>
              <a:gs pos="0">
                <a:schemeClr val="accent1"/>
              </a:gs>
              <a:gs pos="35000">
                <a:schemeClr val="accent2">
                  <a:lumMod val="0"/>
                  <a:lumOff val="100000"/>
                </a:schemeClr>
              </a:gs>
              <a:gs pos="100000">
                <a:schemeClr val="accent3"/>
              </a:gs>
            </a:gsLst>
            <a:path path="circle">
              <a:fillToRect l="100000" t="100000"/>
            </a:path>
            <a:tileRect r="-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LT" dirty="0"/>
          </a:p>
        </p:txBody>
      </p:sp>
      <p:sp>
        <p:nvSpPr>
          <p:cNvPr id="4" name="Slide Number Placeholder 3">
            <a:extLst>
              <a:ext uri="{FF2B5EF4-FFF2-40B4-BE49-F238E27FC236}">
                <a16:creationId xmlns:a16="http://schemas.microsoft.com/office/drawing/2014/main" id="{48E310F3-04D5-67ED-0410-D07408AE32B5}"/>
              </a:ext>
            </a:extLst>
          </p:cNvPr>
          <p:cNvSpPr>
            <a:spLocks noGrp="1"/>
          </p:cNvSpPr>
          <p:nvPr>
            <p:ph type="sldNum" sz="quarter" idx="10"/>
          </p:nvPr>
        </p:nvSpPr>
        <p:spPr/>
        <p:txBody>
          <a:bodyPr/>
          <a:lstStyle/>
          <a:p>
            <a:fld id="{B7BD53AE-7240-4391-874D-1B91F412B7AB}" type="slidenum">
              <a:rPr lang="en-US" smtClean="0"/>
              <a:t>6</a:t>
            </a:fld>
            <a:endParaRPr lang="en-US"/>
          </a:p>
        </p:txBody>
      </p:sp>
      <p:pic>
        <p:nvPicPr>
          <p:cNvPr id="19" name="Picture 16">
            <a:extLst>
              <a:ext uri="{FF2B5EF4-FFF2-40B4-BE49-F238E27FC236}">
                <a16:creationId xmlns:a16="http://schemas.microsoft.com/office/drawing/2014/main" id="{28308AAE-5955-3CF8-4DBD-ECCC5312A7D4}"/>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720896" y="9183038"/>
            <a:ext cx="1116623" cy="356255"/>
          </a:xfrm>
          <a:prstGeom prst="rect">
            <a:avLst/>
          </a:prstGeom>
        </p:spPr>
      </p:pic>
      <p:sp>
        <p:nvSpPr>
          <p:cNvPr id="36" name="!!SmartLampBack">
            <a:extLst>
              <a:ext uri="{FF2B5EF4-FFF2-40B4-BE49-F238E27FC236}">
                <a16:creationId xmlns:a16="http://schemas.microsoft.com/office/drawing/2014/main" id="{F30C07F3-AC71-00AA-37D2-A27FB4B1DA6C}"/>
              </a:ext>
            </a:extLst>
          </p:cNvPr>
          <p:cNvSpPr/>
          <p:nvPr/>
        </p:nvSpPr>
        <p:spPr>
          <a:xfrm>
            <a:off x="2534011" y="4234719"/>
            <a:ext cx="4495849" cy="2246607"/>
          </a:xfrm>
          <a:prstGeom prst="roundRect">
            <a:avLst>
              <a:gd name="adj" fmla="val 2851"/>
            </a:avLst>
          </a:prstGeom>
          <a:solidFill>
            <a:srgbClr val="FEFEFE"/>
          </a:solidFill>
          <a:ln w="9525">
            <a:solidFill>
              <a:srgbClr val="D1D4D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white"/>
                </a:solidFill>
                <a:effectLst/>
                <a:uLnTx/>
                <a:uFillTx/>
                <a:latin typeface="Aptos" panose="02110004020202020204"/>
                <a:ea typeface="+mn-ea"/>
                <a:cs typeface="+mn-cs"/>
              </a:rPr>
              <a:t>#6B7280</a:t>
            </a:r>
            <a:endParaRPr kumimoji="0" lang="en-LT"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43" name="Rounded Rectangle 31">
            <a:extLst>
              <a:ext uri="{FF2B5EF4-FFF2-40B4-BE49-F238E27FC236}">
                <a16:creationId xmlns:a16="http://schemas.microsoft.com/office/drawing/2014/main" id="{B87AEF36-1FA7-2A5A-515B-508688D71221}"/>
              </a:ext>
            </a:extLst>
          </p:cNvPr>
          <p:cNvSpPr/>
          <p:nvPr/>
        </p:nvSpPr>
        <p:spPr>
          <a:xfrm>
            <a:off x="2891834" y="5065682"/>
            <a:ext cx="3782377" cy="896372"/>
          </a:xfrm>
          <a:prstGeom prst="roundRect">
            <a:avLst>
              <a:gd name="adj" fmla="val 3637"/>
            </a:avLst>
          </a:prstGeom>
          <a:solidFill>
            <a:srgbClr val="F9FAFC"/>
          </a:solidFill>
          <a:ln w="9525">
            <a:solidFill>
              <a:srgbClr val="D1D4D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LT"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44" name="TextBox 43">
            <a:extLst>
              <a:ext uri="{FF2B5EF4-FFF2-40B4-BE49-F238E27FC236}">
                <a16:creationId xmlns:a16="http://schemas.microsoft.com/office/drawing/2014/main" id="{841C3BCD-D2EA-DF46-D043-6EECF3648251}"/>
              </a:ext>
            </a:extLst>
          </p:cNvPr>
          <p:cNvSpPr txBox="1"/>
          <p:nvPr/>
        </p:nvSpPr>
        <p:spPr>
          <a:xfrm>
            <a:off x="2950469" y="5082184"/>
            <a:ext cx="990977" cy="307777"/>
          </a:xfrm>
          <a:prstGeom prst="rect">
            <a:avLst/>
          </a:prstGeom>
          <a:noFill/>
        </p:spPr>
        <p:txBody>
          <a:bodyPr wrap="none" rtlCol="0">
            <a:spAutoFit/>
          </a:bodyPr>
          <a:lstStyle/>
          <a:p>
            <a:r>
              <a:rPr lang="en-US" sz="700" dirty="0">
                <a:solidFill>
                  <a:srgbClr val="6B7280"/>
                </a:solidFill>
              </a:rPr>
              <a:t>HOTEL.AMENITIES</a:t>
            </a:r>
            <a:endParaRPr lang="en-LT" sz="700" dirty="0">
              <a:solidFill>
                <a:srgbClr val="6B7280"/>
              </a:solidFill>
            </a:endParaRPr>
          </a:p>
          <a:p>
            <a:endParaRPr lang="en-LT" sz="700" dirty="0">
              <a:solidFill>
                <a:srgbClr val="6B7280"/>
              </a:solidFill>
            </a:endParaRPr>
          </a:p>
        </p:txBody>
      </p:sp>
      <p:sp>
        <p:nvSpPr>
          <p:cNvPr id="45" name="TextBox 44">
            <a:extLst>
              <a:ext uri="{FF2B5EF4-FFF2-40B4-BE49-F238E27FC236}">
                <a16:creationId xmlns:a16="http://schemas.microsoft.com/office/drawing/2014/main" id="{70B792D1-F52F-ECAD-1614-A627212C4FCC}"/>
              </a:ext>
            </a:extLst>
          </p:cNvPr>
          <p:cNvSpPr txBox="1"/>
          <p:nvPr/>
        </p:nvSpPr>
        <p:spPr>
          <a:xfrm>
            <a:off x="2950469" y="5231303"/>
            <a:ext cx="3723741" cy="738664"/>
          </a:xfrm>
          <a:prstGeom prst="rect">
            <a:avLst/>
          </a:prstGeom>
          <a:noFill/>
        </p:spPr>
        <p:txBody>
          <a:bodyPr wrap="square" rtlCol="0">
            <a:spAutoFit/>
          </a:bodyPr>
          <a:lstStyle/>
          <a:p>
            <a:r>
              <a:rPr lang="en-GB" sz="1400" dirty="0"/>
              <a:t>infinity pool, sauna, café, spa, room service, laundry service, conference </a:t>
            </a:r>
            <a:r>
              <a:rPr lang="en-GB" sz="1400" dirty="0" err="1"/>
              <a:t>center</a:t>
            </a:r>
            <a:r>
              <a:rPr lang="en-GB" sz="1400" dirty="0"/>
              <a:t>, on-site parking, pet-friendly</a:t>
            </a:r>
            <a:endParaRPr lang="en-LT" sz="1400" dirty="0"/>
          </a:p>
        </p:txBody>
      </p:sp>
      <p:sp>
        <p:nvSpPr>
          <p:cNvPr id="62" name="TextBox 61">
            <a:extLst>
              <a:ext uri="{FF2B5EF4-FFF2-40B4-BE49-F238E27FC236}">
                <a16:creationId xmlns:a16="http://schemas.microsoft.com/office/drawing/2014/main" id="{94B74A52-3B36-29EB-A882-0300330BC7AA}"/>
              </a:ext>
            </a:extLst>
          </p:cNvPr>
          <p:cNvSpPr txBox="1"/>
          <p:nvPr/>
        </p:nvSpPr>
        <p:spPr>
          <a:xfrm>
            <a:off x="2891833" y="4629478"/>
            <a:ext cx="3782377" cy="338554"/>
          </a:xfrm>
          <a:prstGeom prst="rect">
            <a:avLst/>
          </a:prstGeom>
          <a:noFill/>
        </p:spPr>
        <p:txBody>
          <a:bodyPr wrap="square" rtlCol="0">
            <a:spAutoFit/>
          </a:bodyPr>
          <a:lstStyle/>
          <a:p>
            <a:r>
              <a:rPr lang="en-US" sz="1600" b="1" dirty="0">
                <a:latin typeface="Arial" panose="020B0604020202020204" pitchFamily="34" charset="0"/>
                <a:cs typeface="Arial" panose="020B0604020202020204" pitchFamily="34" charset="0"/>
              </a:rPr>
              <a:t>Before</a:t>
            </a:r>
          </a:p>
        </p:txBody>
      </p:sp>
      <p:grpSp>
        <p:nvGrpSpPr>
          <p:cNvPr id="110" name="Group 109">
            <a:extLst>
              <a:ext uri="{FF2B5EF4-FFF2-40B4-BE49-F238E27FC236}">
                <a16:creationId xmlns:a16="http://schemas.microsoft.com/office/drawing/2014/main" id="{508253E9-0EBE-816B-5AA7-95347E11D19F}"/>
              </a:ext>
            </a:extLst>
          </p:cNvPr>
          <p:cNvGrpSpPr/>
          <p:nvPr/>
        </p:nvGrpSpPr>
        <p:grpSpPr>
          <a:xfrm>
            <a:off x="8342255" y="4151651"/>
            <a:ext cx="1603490" cy="1983699"/>
            <a:chOff x="7913151" y="3619547"/>
            <a:chExt cx="1603490" cy="1983699"/>
          </a:xfrm>
        </p:grpSpPr>
        <p:grpSp>
          <p:nvGrpSpPr>
            <p:cNvPr id="111" name="Group 110">
              <a:extLst>
                <a:ext uri="{FF2B5EF4-FFF2-40B4-BE49-F238E27FC236}">
                  <a16:creationId xmlns:a16="http://schemas.microsoft.com/office/drawing/2014/main" id="{F91895D0-89BF-4C29-10A5-33B0BF4C4D0C}"/>
                </a:ext>
              </a:extLst>
            </p:cNvPr>
            <p:cNvGrpSpPr/>
            <p:nvPr/>
          </p:nvGrpSpPr>
          <p:grpSpPr>
            <a:xfrm>
              <a:off x="7913151" y="3619547"/>
              <a:ext cx="1603490" cy="1983699"/>
              <a:chOff x="784340" y="2746437"/>
              <a:chExt cx="1603490" cy="1983699"/>
            </a:xfrm>
          </p:grpSpPr>
          <p:sp>
            <p:nvSpPr>
              <p:cNvPr id="113" name="Rounded Rectangle 92">
                <a:extLst>
                  <a:ext uri="{FF2B5EF4-FFF2-40B4-BE49-F238E27FC236}">
                    <a16:creationId xmlns:a16="http://schemas.microsoft.com/office/drawing/2014/main" id="{BE8D851D-28A2-81C8-2B1F-762D05EED74E}"/>
                  </a:ext>
                </a:extLst>
              </p:cNvPr>
              <p:cNvSpPr/>
              <p:nvPr/>
            </p:nvSpPr>
            <p:spPr>
              <a:xfrm>
                <a:off x="784340" y="2746437"/>
                <a:ext cx="1603490" cy="1983699"/>
              </a:xfrm>
              <a:prstGeom prst="roundRect">
                <a:avLst>
                  <a:gd name="adj" fmla="val 9107"/>
                </a:avLst>
              </a:prstGeom>
              <a:solidFill>
                <a:srgbClr val="FEFEFE"/>
              </a:solidFill>
              <a:ln w="9525">
                <a:solidFill>
                  <a:srgbClr val="D1D4DA"/>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LT"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114" name="Rounded Rectangle 93">
                <a:extLst>
                  <a:ext uri="{FF2B5EF4-FFF2-40B4-BE49-F238E27FC236}">
                    <a16:creationId xmlns:a16="http://schemas.microsoft.com/office/drawing/2014/main" id="{5CDE0D52-6094-1469-F13A-ADA7852DFC1F}"/>
                  </a:ext>
                </a:extLst>
              </p:cNvPr>
              <p:cNvSpPr/>
              <p:nvPr/>
            </p:nvSpPr>
            <p:spPr>
              <a:xfrm>
                <a:off x="1220570" y="3042744"/>
                <a:ext cx="731030" cy="689125"/>
              </a:xfrm>
              <a:prstGeom prst="roundRect">
                <a:avLst>
                  <a:gd name="adj" fmla="val 9107"/>
                </a:avLst>
              </a:prstGeom>
              <a:solidFill>
                <a:srgbClr val="E8EDF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LT"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115" name="TextBox 114">
                <a:extLst>
                  <a:ext uri="{FF2B5EF4-FFF2-40B4-BE49-F238E27FC236}">
                    <a16:creationId xmlns:a16="http://schemas.microsoft.com/office/drawing/2014/main" id="{D031EF95-D473-79C2-EB84-98607D3F8CD9}"/>
                  </a:ext>
                </a:extLst>
              </p:cNvPr>
              <p:cNvSpPr txBox="1"/>
              <p:nvPr/>
            </p:nvSpPr>
            <p:spPr>
              <a:xfrm>
                <a:off x="1113975" y="3948547"/>
                <a:ext cx="944218" cy="307777"/>
              </a:xfrm>
              <a:prstGeom prst="rect">
                <a:avLst/>
              </a:prstGeom>
              <a:noFill/>
            </p:spPr>
            <p:txBody>
              <a:bodyPr wrap="square" rtlCol="0">
                <a:spAutoFit/>
              </a:bodyPr>
              <a:lstStyle/>
              <a:p>
                <a:pPr algn="ctr"/>
                <a:r>
                  <a:rPr lang="en-US" sz="1400" b="1" dirty="0">
                    <a:latin typeface="+mj-lt"/>
                  </a:rPr>
                  <a:t>AI</a:t>
                </a:r>
              </a:p>
            </p:txBody>
          </p:sp>
          <p:sp>
            <p:nvSpPr>
              <p:cNvPr id="116" name="TextBox 115">
                <a:extLst>
                  <a:ext uri="{FF2B5EF4-FFF2-40B4-BE49-F238E27FC236}">
                    <a16:creationId xmlns:a16="http://schemas.microsoft.com/office/drawing/2014/main" id="{4AFA24B0-28BC-B481-DCE8-9EFB119A7642}"/>
                  </a:ext>
                </a:extLst>
              </p:cNvPr>
              <p:cNvSpPr txBox="1"/>
              <p:nvPr/>
            </p:nvSpPr>
            <p:spPr>
              <a:xfrm>
                <a:off x="1202180" y="3784721"/>
                <a:ext cx="771913" cy="215444"/>
              </a:xfrm>
              <a:prstGeom prst="rect">
                <a:avLst/>
              </a:prstGeom>
              <a:noFill/>
            </p:spPr>
            <p:txBody>
              <a:bodyPr wrap="square">
                <a:spAutoFit/>
              </a:bodyPr>
              <a:lstStyle/>
              <a:p>
                <a:pPr algn="ctr"/>
                <a:r>
                  <a:rPr lang="en-LT" sz="800" dirty="0">
                    <a:solidFill>
                      <a:srgbClr val="6B7280"/>
                    </a:solidFill>
                  </a:rPr>
                  <a:t>ENRICHER</a:t>
                </a:r>
              </a:p>
            </p:txBody>
          </p:sp>
        </p:grpSp>
        <p:pic>
          <p:nvPicPr>
            <p:cNvPr id="112" name="Picture 64">
              <a:extLst>
                <a:ext uri="{FF2B5EF4-FFF2-40B4-BE49-F238E27FC236}">
                  <a16:creationId xmlns:a16="http://schemas.microsoft.com/office/drawing/2014/main" id="{341B3274-6FCA-52A0-AD59-E81BD67F7C28}"/>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8456267" y="4015019"/>
              <a:ext cx="517255" cy="517255"/>
            </a:xfrm>
            <a:prstGeom prst="rect">
              <a:avLst/>
            </a:prstGeom>
          </p:spPr>
        </p:pic>
      </p:grpSp>
      <p:cxnSp>
        <p:nvCxnSpPr>
          <p:cNvPr id="161" name="Straight Arrow Connector 160">
            <a:extLst>
              <a:ext uri="{FF2B5EF4-FFF2-40B4-BE49-F238E27FC236}">
                <a16:creationId xmlns:a16="http://schemas.microsoft.com/office/drawing/2014/main" id="{10030A37-8B69-3B42-966F-51449C0774E5}"/>
              </a:ext>
            </a:extLst>
          </p:cNvPr>
          <p:cNvCxnSpPr>
            <a:cxnSpLocks/>
            <a:endCxn id="113" idx="1"/>
          </p:cNvCxnSpPr>
          <p:nvPr/>
        </p:nvCxnSpPr>
        <p:spPr>
          <a:xfrm>
            <a:off x="7029860" y="5143501"/>
            <a:ext cx="1312395" cy="0"/>
          </a:xfrm>
          <a:prstGeom prst="straightConnector1">
            <a:avLst/>
          </a:prstGeom>
          <a:ln w="19050">
            <a:solidFill>
              <a:schemeClr val="bg1">
                <a:lumMod val="65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62" name="Straight Arrow Connector 161">
            <a:extLst>
              <a:ext uri="{FF2B5EF4-FFF2-40B4-BE49-F238E27FC236}">
                <a16:creationId xmlns:a16="http://schemas.microsoft.com/office/drawing/2014/main" id="{AE995D2D-0BA0-7CE8-2483-2971E90C3B3D}"/>
              </a:ext>
            </a:extLst>
          </p:cNvPr>
          <p:cNvCxnSpPr>
            <a:cxnSpLocks/>
            <a:stCxn id="113" idx="3"/>
          </p:cNvCxnSpPr>
          <p:nvPr/>
        </p:nvCxnSpPr>
        <p:spPr>
          <a:xfrm>
            <a:off x="9945745" y="5143501"/>
            <a:ext cx="1308742" cy="0"/>
          </a:xfrm>
          <a:prstGeom prst="straightConnector1">
            <a:avLst/>
          </a:prstGeom>
          <a:ln w="19050">
            <a:solidFill>
              <a:schemeClr val="bg1">
                <a:lumMod val="65000"/>
              </a:schemeClr>
            </a:solidFill>
            <a:tailEnd type="triangle" w="lg" len="lg"/>
          </a:ln>
        </p:spPr>
        <p:style>
          <a:lnRef idx="1">
            <a:schemeClr val="accent1"/>
          </a:lnRef>
          <a:fillRef idx="0">
            <a:schemeClr val="accent1"/>
          </a:fillRef>
          <a:effectRef idx="0">
            <a:schemeClr val="accent1"/>
          </a:effectRef>
          <a:fontRef idx="minor">
            <a:schemeClr val="tx1"/>
          </a:fontRef>
        </p:style>
      </p:cxnSp>
      <p:grpSp>
        <p:nvGrpSpPr>
          <p:cNvPr id="32" name="Group 31">
            <a:extLst>
              <a:ext uri="{FF2B5EF4-FFF2-40B4-BE49-F238E27FC236}">
                <a16:creationId xmlns:a16="http://schemas.microsoft.com/office/drawing/2014/main" id="{B2874E98-1374-F1EA-417F-295E6DB68E12}"/>
              </a:ext>
            </a:extLst>
          </p:cNvPr>
          <p:cNvGrpSpPr/>
          <p:nvPr/>
        </p:nvGrpSpPr>
        <p:grpSpPr>
          <a:xfrm>
            <a:off x="11258140" y="2207316"/>
            <a:ext cx="4495849" cy="5872369"/>
            <a:chOff x="11258140" y="1668935"/>
            <a:chExt cx="4495849" cy="5872369"/>
          </a:xfrm>
        </p:grpSpPr>
        <p:sp>
          <p:nvSpPr>
            <p:cNvPr id="7" name="!!SmartLampBack">
              <a:extLst>
                <a:ext uri="{FF2B5EF4-FFF2-40B4-BE49-F238E27FC236}">
                  <a16:creationId xmlns:a16="http://schemas.microsoft.com/office/drawing/2014/main" id="{8DA2B0C1-EAB0-2C10-D0E5-0D87ECCEE4A4}"/>
                </a:ext>
              </a:extLst>
            </p:cNvPr>
            <p:cNvSpPr/>
            <p:nvPr/>
          </p:nvSpPr>
          <p:spPr>
            <a:xfrm>
              <a:off x="11258140" y="1668935"/>
              <a:ext cx="4495849" cy="5872369"/>
            </a:xfrm>
            <a:prstGeom prst="roundRect">
              <a:avLst>
                <a:gd name="adj" fmla="val 2851"/>
              </a:avLst>
            </a:prstGeom>
            <a:solidFill>
              <a:srgbClr val="FEFEFE"/>
            </a:solidFill>
            <a:ln w="9525">
              <a:solidFill>
                <a:srgbClr val="D1D4D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white"/>
                  </a:solidFill>
                  <a:effectLst/>
                  <a:uLnTx/>
                  <a:uFillTx/>
                  <a:latin typeface="Aptos" panose="02110004020202020204"/>
                  <a:ea typeface="+mn-ea"/>
                  <a:cs typeface="+mn-cs"/>
                </a:rPr>
                <a:t>#6B7280</a:t>
              </a:r>
              <a:endParaRPr kumimoji="0" lang="en-LT"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8" name="Rounded Rectangle 31">
              <a:extLst>
                <a:ext uri="{FF2B5EF4-FFF2-40B4-BE49-F238E27FC236}">
                  <a16:creationId xmlns:a16="http://schemas.microsoft.com/office/drawing/2014/main" id="{DA652DE9-F739-1B13-7C40-7874E1F977C5}"/>
                </a:ext>
              </a:extLst>
            </p:cNvPr>
            <p:cNvSpPr/>
            <p:nvPr/>
          </p:nvSpPr>
          <p:spPr>
            <a:xfrm>
              <a:off x="11615963" y="2499898"/>
              <a:ext cx="3782377" cy="896372"/>
            </a:xfrm>
            <a:prstGeom prst="roundRect">
              <a:avLst>
                <a:gd name="adj" fmla="val 3637"/>
              </a:avLst>
            </a:prstGeom>
            <a:solidFill>
              <a:srgbClr val="F9FAFC"/>
            </a:solidFill>
            <a:ln w="9525">
              <a:solidFill>
                <a:srgbClr val="D1D4D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LT"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16" name="TextBox 15">
              <a:extLst>
                <a:ext uri="{FF2B5EF4-FFF2-40B4-BE49-F238E27FC236}">
                  <a16:creationId xmlns:a16="http://schemas.microsoft.com/office/drawing/2014/main" id="{7B8CB74E-DC5B-0A14-98EC-9FDF1D06EE91}"/>
                </a:ext>
              </a:extLst>
            </p:cNvPr>
            <p:cNvSpPr txBox="1"/>
            <p:nvPr/>
          </p:nvSpPr>
          <p:spPr>
            <a:xfrm>
              <a:off x="11674598" y="2516400"/>
              <a:ext cx="990977" cy="307777"/>
            </a:xfrm>
            <a:prstGeom prst="rect">
              <a:avLst/>
            </a:prstGeom>
            <a:noFill/>
          </p:spPr>
          <p:txBody>
            <a:bodyPr wrap="none" rtlCol="0">
              <a:spAutoFit/>
            </a:bodyPr>
            <a:lstStyle/>
            <a:p>
              <a:r>
                <a:rPr lang="en-US" sz="700" dirty="0">
                  <a:solidFill>
                    <a:srgbClr val="6B7280"/>
                  </a:solidFill>
                </a:rPr>
                <a:t>HOTEL.AMENITIES</a:t>
              </a:r>
              <a:endParaRPr lang="en-LT" sz="700" dirty="0">
                <a:solidFill>
                  <a:srgbClr val="6B7280"/>
                </a:solidFill>
              </a:endParaRPr>
            </a:p>
            <a:p>
              <a:endParaRPr lang="en-LT" sz="700" dirty="0">
                <a:solidFill>
                  <a:srgbClr val="6B7280"/>
                </a:solidFill>
              </a:endParaRPr>
            </a:p>
          </p:txBody>
        </p:sp>
        <p:sp>
          <p:nvSpPr>
            <p:cNvPr id="17" name="TextBox 16">
              <a:extLst>
                <a:ext uri="{FF2B5EF4-FFF2-40B4-BE49-F238E27FC236}">
                  <a16:creationId xmlns:a16="http://schemas.microsoft.com/office/drawing/2014/main" id="{DBCDEFE3-2460-CF75-F400-04B401915E55}"/>
                </a:ext>
              </a:extLst>
            </p:cNvPr>
            <p:cNvSpPr txBox="1"/>
            <p:nvPr/>
          </p:nvSpPr>
          <p:spPr>
            <a:xfrm>
              <a:off x="11674598" y="2665519"/>
              <a:ext cx="3723741" cy="738664"/>
            </a:xfrm>
            <a:prstGeom prst="rect">
              <a:avLst/>
            </a:prstGeom>
            <a:noFill/>
          </p:spPr>
          <p:txBody>
            <a:bodyPr wrap="square" rtlCol="0">
              <a:spAutoFit/>
            </a:bodyPr>
            <a:lstStyle/>
            <a:p>
              <a:r>
                <a:rPr lang="en-GB" sz="1400" dirty="0"/>
                <a:t>infinity pool, sauna, café, spa, room service, laundry service, conference </a:t>
              </a:r>
              <a:r>
                <a:rPr lang="en-GB" sz="1400" dirty="0" err="1"/>
                <a:t>center</a:t>
              </a:r>
              <a:r>
                <a:rPr lang="en-GB" sz="1400" dirty="0"/>
                <a:t>, on-site parking, pet-friendly</a:t>
              </a:r>
              <a:endParaRPr lang="en-LT" sz="1400" dirty="0"/>
            </a:p>
          </p:txBody>
        </p:sp>
        <p:sp>
          <p:nvSpPr>
            <p:cNvPr id="18" name="TextBox 17">
              <a:extLst>
                <a:ext uri="{FF2B5EF4-FFF2-40B4-BE49-F238E27FC236}">
                  <a16:creationId xmlns:a16="http://schemas.microsoft.com/office/drawing/2014/main" id="{0813B684-2E85-2CBA-F573-496290959E05}"/>
                </a:ext>
              </a:extLst>
            </p:cNvPr>
            <p:cNvSpPr txBox="1"/>
            <p:nvPr/>
          </p:nvSpPr>
          <p:spPr>
            <a:xfrm>
              <a:off x="11615962" y="2063694"/>
              <a:ext cx="3782377" cy="338554"/>
            </a:xfrm>
            <a:prstGeom prst="rect">
              <a:avLst/>
            </a:prstGeom>
            <a:noFill/>
          </p:spPr>
          <p:txBody>
            <a:bodyPr wrap="square" rtlCol="0">
              <a:spAutoFit/>
            </a:bodyPr>
            <a:lstStyle/>
            <a:p>
              <a:r>
                <a:rPr lang="en-US" sz="1600" b="1" dirty="0">
                  <a:latin typeface="Arial" panose="020B0604020202020204" pitchFamily="34" charset="0"/>
                  <a:cs typeface="Arial" panose="020B0604020202020204" pitchFamily="34" charset="0"/>
                </a:rPr>
                <a:t>After</a:t>
              </a:r>
            </a:p>
          </p:txBody>
        </p:sp>
        <p:sp>
          <p:nvSpPr>
            <p:cNvPr id="24" name="Rounded Rectangle 31">
              <a:extLst>
                <a:ext uri="{FF2B5EF4-FFF2-40B4-BE49-F238E27FC236}">
                  <a16:creationId xmlns:a16="http://schemas.microsoft.com/office/drawing/2014/main" id="{608E0017-35D3-F67C-A95F-0179F5681FCC}"/>
                </a:ext>
              </a:extLst>
            </p:cNvPr>
            <p:cNvSpPr/>
            <p:nvPr/>
          </p:nvSpPr>
          <p:spPr>
            <a:xfrm>
              <a:off x="11615963" y="3557121"/>
              <a:ext cx="3782377" cy="3464913"/>
            </a:xfrm>
            <a:prstGeom prst="roundRect">
              <a:avLst>
                <a:gd name="adj" fmla="val 1575"/>
              </a:avLst>
            </a:prstGeom>
            <a:solidFill>
              <a:srgbClr val="F4FEEA"/>
            </a:solidFill>
            <a:ln w="9525" cap="flat" cmpd="sng" algn="ctr">
              <a:solidFill>
                <a:srgbClr val="65DA61"/>
              </a:solidFill>
              <a:prstDash val="solid"/>
              <a:miter lim="800000"/>
            </a:ln>
            <a:effectLst/>
          </p:spPr>
          <p:txBody>
            <a:bodyPr rtlCol="0" anchor="ctr"/>
            <a:lstStyle/>
            <a:p>
              <a:pPr algn="ctr" defTabSz="1371600"/>
              <a:endParaRPr lang="en-LT" sz="1800" kern="0" dirty="0">
                <a:solidFill>
                  <a:prstClr val="white"/>
                </a:solidFill>
                <a:latin typeface="Aptos" panose="02110004020202020204"/>
              </a:endParaRPr>
            </a:p>
          </p:txBody>
        </p:sp>
        <p:sp>
          <p:nvSpPr>
            <p:cNvPr id="25" name="TextBox 24">
              <a:extLst>
                <a:ext uri="{FF2B5EF4-FFF2-40B4-BE49-F238E27FC236}">
                  <a16:creationId xmlns:a16="http://schemas.microsoft.com/office/drawing/2014/main" id="{5B550C60-0393-0B8C-9294-9C44FC70D0E9}"/>
                </a:ext>
              </a:extLst>
            </p:cNvPr>
            <p:cNvSpPr txBox="1"/>
            <p:nvPr/>
          </p:nvSpPr>
          <p:spPr>
            <a:xfrm>
              <a:off x="11674598" y="3573624"/>
              <a:ext cx="1329210" cy="307777"/>
            </a:xfrm>
            <a:prstGeom prst="rect">
              <a:avLst/>
            </a:prstGeom>
            <a:noFill/>
          </p:spPr>
          <p:txBody>
            <a:bodyPr wrap="none" rtlCol="0">
              <a:spAutoFit/>
            </a:bodyPr>
            <a:lstStyle/>
            <a:p>
              <a:r>
                <a:rPr lang="en-US" sz="700" dirty="0">
                  <a:solidFill>
                    <a:srgbClr val="6B7280"/>
                  </a:solidFill>
                </a:rPr>
                <a:t>HOTEL.DESCRIPTION (EN)</a:t>
              </a:r>
              <a:endParaRPr lang="en-LT" sz="700" dirty="0">
                <a:solidFill>
                  <a:srgbClr val="6B7280"/>
                </a:solidFill>
              </a:endParaRPr>
            </a:p>
            <a:p>
              <a:endParaRPr lang="en-LT" sz="700" dirty="0">
                <a:solidFill>
                  <a:srgbClr val="6B7280"/>
                </a:solidFill>
              </a:endParaRPr>
            </a:p>
          </p:txBody>
        </p:sp>
        <p:sp>
          <p:nvSpPr>
            <p:cNvPr id="26" name="TextBox 25">
              <a:extLst>
                <a:ext uri="{FF2B5EF4-FFF2-40B4-BE49-F238E27FC236}">
                  <a16:creationId xmlns:a16="http://schemas.microsoft.com/office/drawing/2014/main" id="{3F759A41-A7B2-083E-FCDE-7756F152B92F}"/>
                </a:ext>
              </a:extLst>
            </p:cNvPr>
            <p:cNvSpPr txBox="1"/>
            <p:nvPr/>
          </p:nvSpPr>
          <p:spPr>
            <a:xfrm>
              <a:off x="11674598" y="3722743"/>
              <a:ext cx="3723741" cy="3323987"/>
            </a:xfrm>
            <a:prstGeom prst="rect">
              <a:avLst/>
            </a:prstGeom>
            <a:noFill/>
          </p:spPr>
          <p:txBody>
            <a:bodyPr wrap="square" rtlCol="0">
              <a:spAutoFit/>
            </a:bodyPr>
            <a:lstStyle/>
            <a:p>
              <a:r>
                <a:rPr lang="en-GB" sz="1400" dirty="0"/>
                <a:t>Located in the vibrant city of Montreal, Canada, this exceptional hotel offers guests a luxurious experience with a wide range of premium amenities. Enjoy relaxation and stunning views in the infinity pool, unwind in the sauna and spa, or </a:t>
              </a:r>
              <a:r>
                <a:rPr lang="en-GB" sz="1400" dirty="0" err="1"/>
                <a:t>savor</a:t>
              </a:r>
              <a:r>
                <a:rPr lang="en-GB" sz="1400" dirty="0"/>
                <a:t> delicious treats at the on-site café. The hotel also features convenient room service, professional laundry service, a state-of-the-art conference </a:t>
              </a:r>
              <a:r>
                <a:rPr lang="en-GB" sz="1400" dirty="0" err="1"/>
                <a:t>center</a:t>
              </a:r>
              <a:r>
                <a:rPr lang="en-GB" sz="1400" dirty="0"/>
                <a:t> for business needs, and on-site parking for added comfort. Plus, pet-friendly accommodations ensure every </a:t>
              </a:r>
              <a:r>
                <a:rPr lang="en-GB" sz="1400" dirty="0" err="1"/>
                <a:t>traveler</a:t>
              </a:r>
              <a:r>
                <a:rPr lang="en-GB" sz="1400" dirty="0"/>
                <a:t> can bring their companions along, making it the perfect choice for both leisure and business visitors to the heart of Montreal.</a:t>
              </a:r>
              <a:endParaRPr lang="en-LT" sz="1400" dirty="0"/>
            </a:p>
          </p:txBody>
        </p:sp>
      </p:grpSp>
    </p:spTree>
    <p:extLst>
      <p:ext uri="{BB962C8B-B14F-4D97-AF65-F5344CB8AC3E}">
        <p14:creationId xmlns:p14="http://schemas.microsoft.com/office/powerpoint/2010/main" val="10463290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15B364-8448-7F4D-536F-58A6CD975FA7}"/>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2A2F1AE0-37BD-48D4-07F3-FE0809DFBF90}"/>
              </a:ext>
            </a:extLst>
          </p:cNvPr>
          <p:cNvSpPr>
            <a:spLocks noGrp="1" noRot="1" noMove="1" noResize="1" noEditPoints="1" noAdjustHandles="1" noChangeArrowheads="1" noChangeShapeType="1"/>
          </p:cNvSpPr>
          <p:nvPr/>
        </p:nvSpPr>
        <p:spPr>
          <a:xfrm>
            <a:off x="-2" y="-6417"/>
            <a:ext cx="18288000" cy="10287000"/>
          </a:xfrm>
          <a:prstGeom prst="rect">
            <a:avLst/>
          </a:prstGeom>
          <a:gradFill flip="none" rotWithShape="1">
            <a:gsLst>
              <a:gs pos="0">
                <a:schemeClr val="accent1"/>
              </a:gs>
              <a:gs pos="35000">
                <a:schemeClr val="accent2">
                  <a:lumMod val="0"/>
                  <a:lumOff val="100000"/>
                </a:schemeClr>
              </a:gs>
              <a:gs pos="100000">
                <a:schemeClr val="accent3"/>
              </a:gs>
            </a:gsLst>
            <a:path path="circle">
              <a:fillToRect l="100000" t="100000"/>
            </a:path>
            <a:tileRect r="-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LT"/>
          </a:p>
        </p:txBody>
      </p:sp>
      <p:sp>
        <p:nvSpPr>
          <p:cNvPr id="4" name="Slide Number Placeholder 3">
            <a:extLst>
              <a:ext uri="{FF2B5EF4-FFF2-40B4-BE49-F238E27FC236}">
                <a16:creationId xmlns:a16="http://schemas.microsoft.com/office/drawing/2014/main" id="{CC45E091-0915-1D89-8B49-B4475C9BA2BE}"/>
              </a:ext>
            </a:extLst>
          </p:cNvPr>
          <p:cNvSpPr>
            <a:spLocks noGrp="1"/>
          </p:cNvSpPr>
          <p:nvPr>
            <p:ph type="sldNum" sz="quarter" idx="10"/>
          </p:nvPr>
        </p:nvSpPr>
        <p:spPr/>
        <p:txBody>
          <a:bodyPr/>
          <a:lstStyle/>
          <a:p>
            <a:fld id="{B7BD53AE-7240-4391-874D-1B91F412B7AB}" type="slidenum">
              <a:rPr lang="en-US" smtClean="0"/>
              <a:t>7</a:t>
            </a:fld>
            <a:endParaRPr lang="en-US" dirty="0"/>
          </a:p>
        </p:txBody>
      </p:sp>
      <p:pic>
        <p:nvPicPr>
          <p:cNvPr id="19" name="Picture 16">
            <a:extLst>
              <a:ext uri="{FF2B5EF4-FFF2-40B4-BE49-F238E27FC236}">
                <a16:creationId xmlns:a16="http://schemas.microsoft.com/office/drawing/2014/main" id="{33BC1459-9E6B-424A-35B0-8A916E3758DF}"/>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720896" y="9183038"/>
            <a:ext cx="1116623" cy="356255"/>
          </a:xfrm>
          <a:prstGeom prst="rect">
            <a:avLst/>
          </a:prstGeom>
        </p:spPr>
      </p:pic>
      <p:grpSp>
        <p:nvGrpSpPr>
          <p:cNvPr id="6" name="Group 5">
            <a:extLst>
              <a:ext uri="{FF2B5EF4-FFF2-40B4-BE49-F238E27FC236}">
                <a16:creationId xmlns:a16="http://schemas.microsoft.com/office/drawing/2014/main" id="{D1799095-AB37-6752-0CB5-5062710CDA7C}"/>
              </a:ext>
            </a:extLst>
          </p:cNvPr>
          <p:cNvGrpSpPr/>
          <p:nvPr/>
        </p:nvGrpSpPr>
        <p:grpSpPr>
          <a:xfrm>
            <a:off x="2534011" y="2739592"/>
            <a:ext cx="4495849" cy="4807817"/>
            <a:chOff x="2534011" y="4234719"/>
            <a:chExt cx="4495849" cy="4807817"/>
          </a:xfrm>
        </p:grpSpPr>
        <p:sp>
          <p:nvSpPr>
            <p:cNvPr id="36" name="!!SmartLampBack">
              <a:extLst>
                <a:ext uri="{FF2B5EF4-FFF2-40B4-BE49-F238E27FC236}">
                  <a16:creationId xmlns:a16="http://schemas.microsoft.com/office/drawing/2014/main" id="{D3979FC8-C1F7-923E-8FCF-A828278EB5C6}"/>
                </a:ext>
              </a:extLst>
            </p:cNvPr>
            <p:cNvSpPr/>
            <p:nvPr/>
          </p:nvSpPr>
          <p:spPr>
            <a:xfrm>
              <a:off x="2534011" y="4234719"/>
              <a:ext cx="4495849" cy="4807817"/>
            </a:xfrm>
            <a:prstGeom prst="roundRect">
              <a:avLst>
                <a:gd name="adj" fmla="val 2851"/>
              </a:avLst>
            </a:prstGeom>
            <a:solidFill>
              <a:srgbClr val="FEFEFE"/>
            </a:solidFill>
            <a:ln w="9525">
              <a:solidFill>
                <a:srgbClr val="D1D4D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white"/>
                  </a:solidFill>
                  <a:effectLst/>
                  <a:uLnTx/>
                  <a:uFillTx/>
                  <a:latin typeface="Aptos" panose="02110004020202020204"/>
                  <a:ea typeface="+mn-ea"/>
                  <a:cs typeface="+mn-cs"/>
                </a:rPr>
                <a:t>#6B7280</a:t>
              </a:r>
              <a:endParaRPr kumimoji="0" lang="en-LT"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43" name="Rounded Rectangle 31">
              <a:extLst>
                <a:ext uri="{FF2B5EF4-FFF2-40B4-BE49-F238E27FC236}">
                  <a16:creationId xmlns:a16="http://schemas.microsoft.com/office/drawing/2014/main" id="{8C1BA331-C503-239F-CF99-EF2B90A75B32}"/>
                </a:ext>
              </a:extLst>
            </p:cNvPr>
            <p:cNvSpPr/>
            <p:nvPr/>
          </p:nvSpPr>
          <p:spPr>
            <a:xfrm>
              <a:off x="2891834" y="5065681"/>
              <a:ext cx="3782377" cy="3457585"/>
            </a:xfrm>
            <a:prstGeom prst="roundRect">
              <a:avLst>
                <a:gd name="adj" fmla="val 1617"/>
              </a:avLst>
            </a:prstGeom>
            <a:solidFill>
              <a:srgbClr val="F9FAFC"/>
            </a:solidFill>
            <a:ln w="9525">
              <a:solidFill>
                <a:srgbClr val="D1D4D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LT"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44" name="TextBox 43">
              <a:extLst>
                <a:ext uri="{FF2B5EF4-FFF2-40B4-BE49-F238E27FC236}">
                  <a16:creationId xmlns:a16="http://schemas.microsoft.com/office/drawing/2014/main" id="{85BBF1AC-194A-3BF2-25FA-363F167ECB9F}"/>
                </a:ext>
              </a:extLst>
            </p:cNvPr>
            <p:cNvSpPr txBox="1"/>
            <p:nvPr/>
          </p:nvSpPr>
          <p:spPr>
            <a:xfrm>
              <a:off x="2950469" y="5082184"/>
              <a:ext cx="1329210" cy="307777"/>
            </a:xfrm>
            <a:prstGeom prst="rect">
              <a:avLst/>
            </a:prstGeom>
            <a:noFill/>
          </p:spPr>
          <p:txBody>
            <a:bodyPr wrap="none" rtlCol="0">
              <a:spAutoFit/>
            </a:bodyPr>
            <a:lstStyle/>
            <a:p>
              <a:r>
                <a:rPr lang="en-US" sz="700" dirty="0">
                  <a:solidFill>
                    <a:srgbClr val="6B7280"/>
                  </a:solidFill>
                </a:rPr>
                <a:t>HOTEL.DESCRIPTION (EN)</a:t>
              </a:r>
              <a:endParaRPr lang="en-LT" sz="700" dirty="0">
                <a:solidFill>
                  <a:srgbClr val="6B7280"/>
                </a:solidFill>
              </a:endParaRPr>
            </a:p>
            <a:p>
              <a:endParaRPr lang="en-LT" sz="700" dirty="0">
                <a:solidFill>
                  <a:srgbClr val="6B7280"/>
                </a:solidFill>
              </a:endParaRPr>
            </a:p>
          </p:txBody>
        </p:sp>
        <p:sp>
          <p:nvSpPr>
            <p:cNvPr id="45" name="TextBox 44">
              <a:extLst>
                <a:ext uri="{FF2B5EF4-FFF2-40B4-BE49-F238E27FC236}">
                  <a16:creationId xmlns:a16="http://schemas.microsoft.com/office/drawing/2014/main" id="{16E9234A-76CD-D39C-882A-12F84F70A23F}"/>
                </a:ext>
              </a:extLst>
            </p:cNvPr>
            <p:cNvSpPr txBox="1"/>
            <p:nvPr/>
          </p:nvSpPr>
          <p:spPr>
            <a:xfrm>
              <a:off x="2950469" y="5231303"/>
              <a:ext cx="3723741" cy="3323987"/>
            </a:xfrm>
            <a:prstGeom prst="rect">
              <a:avLst/>
            </a:prstGeom>
            <a:noFill/>
          </p:spPr>
          <p:txBody>
            <a:bodyPr wrap="square" rtlCol="0">
              <a:spAutoFit/>
            </a:bodyPr>
            <a:lstStyle/>
            <a:p>
              <a:r>
                <a:rPr lang="en-GB" sz="1400" dirty="0"/>
                <a:t>Located in the vibrant city of Montreal, Canada, this exceptional hotel offers guests a luxurious experience with a wide range of premium amenities. Enjoy relaxation and stunning views in the infinity pool, unwind in the sauna and spa, or </a:t>
              </a:r>
              <a:r>
                <a:rPr lang="en-GB" sz="1400" dirty="0" err="1"/>
                <a:t>savor</a:t>
              </a:r>
              <a:r>
                <a:rPr lang="en-GB" sz="1400" dirty="0"/>
                <a:t> delicious treats at the on-site café. The hotel also features convenient room service, professional laundry service, a state-of-the-art conference </a:t>
              </a:r>
              <a:r>
                <a:rPr lang="en-GB" sz="1400" dirty="0" err="1"/>
                <a:t>center</a:t>
              </a:r>
              <a:r>
                <a:rPr lang="en-GB" sz="1400" dirty="0"/>
                <a:t> for business needs, and on-site parking for added comfort. Plus, pet-friendly accommodations ensure every </a:t>
              </a:r>
              <a:r>
                <a:rPr lang="en-GB" sz="1400" dirty="0" err="1"/>
                <a:t>traveler</a:t>
              </a:r>
              <a:r>
                <a:rPr lang="en-GB" sz="1400" dirty="0"/>
                <a:t> can bring their companions along, making it the perfect choice for both leisure and business visitors to the heart of Montreal.</a:t>
              </a:r>
              <a:endParaRPr lang="en-LT" sz="1400" dirty="0"/>
            </a:p>
          </p:txBody>
        </p:sp>
        <p:sp>
          <p:nvSpPr>
            <p:cNvPr id="62" name="TextBox 61">
              <a:extLst>
                <a:ext uri="{FF2B5EF4-FFF2-40B4-BE49-F238E27FC236}">
                  <a16:creationId xmlns:a16="http://schemas.microsoft.com/office/drawing/2014/main" id="{BA4E2003-1EF8-279B-5897-4CADB78FA8C1}"/>
                </a:ext>
              </a:extLst>
            </p:cNvPr>
            <p:cNvSpPr txBox="1"/>
            <p:nvPr/>
          </p:nvSpPr>
          <p:spPr>
            <a:xfrm>
              <a:off x="2891833" y="4629478"/>
              <a:ext cx="3782377" cy="338554"/>
            </a:xfrm>
            <a:prstGeom prst="rect">
              <a:avLst/>
            </a:prstGeom>
            <a:noFill/>
          </p:spPr>
          <p:txBody>
            <a:bodyPr wrap="square" rtlCol="0">
              <a:spAutoFit/>
            </a:bodyPr>
            <a:lstStyle/>
            <a:p>
              <a:r>
                <a:rPr lang="en-US" sz="1600" b="1" dirty="0">
                  <a:latin typeface="Arial" panose="020B0604020202020204" pitchFamily="34" charset="0"/>
                  <a:cs typeface="Arial" panose="020B0604020202020204" pitchFamily="34" charset="0"/>
                </a:rPr>
                <a:t>Before</a:t>
              </a:r>
            </a:p>
          </p:txBody>
        </p:sp>
      </p:grpSp>
      <p:grpSp>
        <p:nvGrpSpPr>
          <p:cNvPr id="110" name="Group 109">
            <a:extLst>
              <a:ext uri="{FF2B5EF4-FFF2-40B4-BE49-F238E27FC236}">
                <a16:creationId xmlns:a16="http://schemas.microsoft.com/office/drawing/2014/main" id="{F29786BC-2DE5-F364-2230-DACDBA5561E4}"/>
              </a:ext>
            </a:extLst>
          </p:cNvPr>
          <p:cNvGrpSpPr/>
          <p:nvPr/>
        </p:nvGrpSpPr>
        <p:grpSpPr>
          <a:xfrm>
            <a:off x="8342255" y="4151651"/>
            <a:ext cx="1603490" cy="1983699"/>
            <a:chOff x="7913151" y="3619547"/>
            <a:chExt cx="1603490" cy="1983699"/>
          </a:xfrm>
        </p:grpSpPr>
        <p:grpSp>
          <p:nvGrpSpPr>
            <p:cNvPr id="111" name="Group 110">
              <a:extLst>
                <a:ext uri="{FF2B5EF4-FFF2-40B4-BE49-F238E27FC236}">
                  <a16:creationId xmlns:a16="http://schemas.microsoft.com/office/drawing/2014/main" id="{87672814-7F04-E679-6B5D-1CFF46683FD9}"/>
                </a:ext>
              </a:extLst>
            </p:cNvPr>
            <p:cNvGrpSpPr/>
            <p:nvPr/>
          </p:nvGrpSpPr>
          <p:grpSpPr>
            <a:xfrm>
              <a:off x="7913151" y="3619547"/>
              <a:ext cx="1603490" cy="1983699"/>
              <a:chOff x="784340" y="2746437"/>
              <a:chExt cx="1603490" cy="1983699"/>
            </a:xfrm>
          </p:grpSpPr>
          <p:sp>
            <p:nvSpPr>
              <p:cNvPr id="113" name="Rounded Rectangle 92">
                <a:extLst>
                  <a:ext uri="{FF2B5EF4-FFF2-40B4-BE49-F238E27FC236}">
                    <a16:creationId xmlns:a16="http://schemas.microsoft.com/office/drawing/2014/main" id="{A3E78C4D-43E0-FB72-BEF0-39B3DB74E6EB}"/>
                  </a:ext>
                </a:extLst>
              </p:cNvPr>
              <p:cNvSpPr/>
              <p:nvPr/>
            </p:nvSpPr>
            <p:spPr>
              <a:xfrm>
                <a:off x="784340" y="2746437"/>
                <a:ext cx="1603490" cy="1983699"/>
              </a:xfrm>
              <a:prstGeom prst="roundRect">
                <a:avLst>
                  <a:gd name="adj" fmla="val 9107"/>
                </a:avLst>
              </a:prstGeom>
              <a:solidFill>
                <a:srgbClr val="FEFEFE"/>
              </a:solidFill>
              <a:ln w="9525">
                <a:solidFill>
                  <a:srgbClr val="D1D4DA"/>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LT"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114" name="Rounded Rectangle 93">
                <a:extLst>
                  <a:ext uri="{FF2B5EF4-FFF2-40B4-BE49-F238E27FC236}">
                    <a16:creationId xmlns:a16="http://schemas.microsoft.com/office/drawing/2014/main" id="{CEFE8B50-45B2-71F2-D4D6-9218FBA8A884}"/>
                  </a:ext>
                </a:extLst>
              </p:cNvPr>
              <p:cNvSpPr/>
              <p:nvPr/>
            </p:nvSpPr>
            <p:spPr>
              <a:xfrm>
                <a:off x="1220570" y="3042744"/>
                <a:ext cx="731030" cy="689125"/>
              </a:xfrm>
              <a:prstGeom prst="roundRect">
                <a:avLst>
                  <a:gd name="adj" fmla="val 9107"/>
                </a:avLst>
              </a:prstGeom>
              <a:solidFill>
                <a:srgbClr val="E8EDF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LT"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115" name="TextBox 114">
                <a:extLst>
                  <a:ext uri="{FF2B5EF4-FFF2-40B4-BE49-F238E27FC236}">
                    <a16:creationId xmlns:a16="http://schemas.microsoft.com/office/drawing/2014/main" id="{1D6F2713-CA00-3E4C-5562-17C077B44F4A}"/>
                  </a:ext>
                </a:extLst>
              </p:cNvPr>
              <p:cNvSpPr txBox="1"/>
              <p:nvPr/>
            </p:nvSpPr>
            <p:spPr>
              <a:xfrm>
                <a:off x="1113975" y="3948547"/>
                <a:ext cx="944218" cy="307777"/>
              </a:xfrm>
              <a:prstGeom prst="rect">
                <a:avLst/>
              </a:prstGeom>
              <a:noFill/>
            </p:spPr>
            <p:txBody>
              <a:bodyPr wrap="square" rtlCol="0">
                <a:spAutoFit/>
              </a:bodyPr>
              <a:lstStyle/>
              <a:p>
                <a:pPr algn="ctr"/>
                <a:r>
                  <a:rPr lang="en-US" sz="1400" b="1" dirty="0">
                    <a:latin typeface="+mj-lt"/>
                  </a:rPr>
                  <a:t>AI</a:t>
                </a:r>
              </a:p>
            </p:txBody>
          </p:sp>
          <p:sp>
            <p:nvSpPr>
              <p:cNvPr id="116" name="TextBox 115">
                <a:extLst>
                  <a:ext uri="{FF2B5EF4-FFF2-40B4-BE49-F238E27FC236}">
                    <a16:creationId xmlns:a16="http://schemas.microsoft.com/office/drawing/2014/main" id="{78218C81-9A9E-CF40-FA3D-92A5EB189F9A}"/>
                  </a:ext>
                </a:extLst>
              </p:cNvPr>
              <p:cNvSpPr txBox="1"/>
              <p:nvPr/>
            </p:nvSpPr>
            <p:spPr>
              <a:xfrm>
                <a:off x="1202180" y="3784721"/>
                <a:ext cx="771913" cy="215444"/>
              </a:xfrm>
              <a:prstGeom prst="rect">
                <a:avLst/>
              </a:prstGeom>
              <a:noFill/>
            </p:spPr>
            <p:txBody>
              <a:bodyPr wrap="square">
                <a:spAutoFit/>
              </a:bodyPr>
              <a:lstStyle/>
              <a:p>
                <a:pPr algn="ctr"/>
                <a:r>
                  <a:rPr lang="en-LT" sz="800" dirty="0">
                    <a:solidFill>
                      <a:srgbClr val="6B7280"/>
                    </a:solidFill>
                  </a:rPr>
                  <a:t>ENRICHER</a:t>
                </a:r>
              </a:p>
            </p:txBody>
          </p:sp>
        </p:grpSp>
        <p:pic>
          <p:nvPicPr>
            <p:cNvPr id="112" name="Picture 64">
              <a:extLst>
                <a:ext uri="{FF2B5EF4-FFF2-40B4-BE49-F238E27FC236}">
                  <a16:creationId xmlns:a16="http://schemas.microsoft.com/office/drawing/2014/main" id="{88337961-F99D-5E59-5909-B61108C32685}"/>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8456267" y="4015019"/>
              <a:ext cx="517255" cy="517255"/>
            </a:xfrm>
            <a:prstGeom prst="rect">
              <a:avLst/>
            </a:prstGeom>
          </p:spPr>
        </p:pic>
      </p:grpSp>
      <p:cxnSp>
        <p:nvCxnSpPr>
          <p:cNvPr id="161" name="Straight Arrow Connector 160">
            <a:extLst>
              <a:ext uri="{FF2B5EF4-FFF2-40B4-BE49-F238E27FC236}">
                <a16:creationId xmlns:a16="http://schemas.microsoft.com/office/drawing/2014/main" id="{BFBCEE6C-E555-8838-F53E-2810F87FF0CF}"/>
              </a:ext>
            </a:extLst>
          </p:cNvPr>
          <p:cNvCxnSpPr>
            <a:cxnSpLocks/>
            <a:endCxn id="113" idx="1"/>
          </p:cNvCxnSpPr>
          <p:nvPr/>
        </p:nvCxnSpPr>
        <p:spPr>
          <a:xfrm>
            <a:off x="7029860" y="5143501"/>
            <a:ext cx="1312395" cy="0"/>
          </a:xfrm>
          <a:prstGeom prst="straightConnector1">
            <a:avLst/>
          </a:prstGeom>
          <a:ln w="19050">
            <a:solidFill>
              <a:schemeClr val="bg1">
                <a:lumMod val="65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62" name="Straight Arrow Connector 161">
            <a:extLst>
              <a:ext uri="{FF2B5EF4-FFF2-40B4-BE49-F238E27FC236}">
                <a16:creationId xmlns:a16="http://schemas.microsoft.com/office/drawing/2014/main" id="{EE7D5264-4019-B781-FF8E-85981C8BB6BB}"/>
              </a:ext>
            </a:extLst>
          </p:cNvPr>
          <p:cNvCxnSpPr>
            <a:cxnSpLocks/>
            <a:stCxn id="113" idx="3"/>
          </p:cNvCxnSpPr>
          <p:nvPr/>
        </p:nvCxnSpPr>
        <p:spPr>
          <a:xfrm>
            <a:off x="9945745" y="5143501"/>
            <a:ext cx="1308742" cy="0"/>
          </a:xfrm>
          <a:prstGeom prst="straightConnector1">
            <a:avLst/>
          </a:prstGeom>
          <a:ln w="19050">
            <a:solidFill>
              <a:schemeClr val="bg1">
                <a:lumMod val="65000"/>
              </a:schemeClr>
            </a:solidFill>
            <a:tailEnd type="triangle" w="lg" len="lg"/>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FB7C5DF1-862F-840E-1179-7EA6CB73AB9E}"/>
              </a:ext>
            </a:extLst>
          </p:cNvPr>
          <p:cNvGrpSpPr/>
          <p:nvPr/>
        </p:nvGrpSpPr>
        <p:grpSpPr>
          <a:xfrm>
            <a:off x="11258140" y="394728"/>
            <a:ext cx="4495849" cy="9497545"/>
            <a:chOff x="11258140" y="511262"/>
            <a:chExt cx="4495849" cy="9497545"/>
          </a:xfrm>
        </p:grpSpPr>
        <p:sp>
          <p:nvSpPr>
            <p:cNvPr id="7" name="!!SmartLampBack">
              <a:extLst>
                <a:ext uri="{FF2B5EF4-FFF2-40B4-BE49-F238E27FC236}">
                  <a16:creationId xmlns:a16="http://schemas.microsoft.com/office/drawing/2014/main" id="{C601AF20-934C-0502-7EE5-28880BEC2389}"/>
                </a:ext>
              </a:extLst>
            </p:cNvPr>
            <p:cNvSpPr/>
            <p:nvPr/>
          </p:nvSpPr>
          <p:spPr>
            <a:xfrm>
              <a:off x="11258140" y="511262"/>
              <a:ext cx="4495849" cy="9497545"/>
            </a:xfrm>
            <a:prstGeom prst="roundRect">
              <a:avLst>
                <a:gd name="adj" fmla="val 2851"/>
              </a:avLst>
            </a:prstGeom>
            <a:solidFill>
              <a:srgbClr val="FEFEFE"/>
            </a:solidFill>
            <a:ln w="9525">
              <a:solidFill>
                <a:srgbClr val="D1D4D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white"/>
                  </a:solidFill>
                  <a:effectLst/>
                  <a:uLnTx/>
                  <a:uFillTx/>
                  <a:latin typeface="Aptos" panose="02110004020202020204"/>
                  <a:ea typeface="+mn-ea"/>
                  <a:cs typeface="+mn-cs"/>
                </a:rPr>
                <a:t>#6B7280</a:t>
              </a:r>
              <a:endParaRPr kumimoji="0" lang="en-LT"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8" name="Rounded Rectangle 31">
              <a:extLst>
                <a:ext uri="{FF2B5EF4-FFF2-40B4-BE49-F238E27FC236}">
                  <a16:creationId xmlns:a16="http://schemas.microsoft.com/office/drawing/2014/main" id="{3BAFD422-8ECE-35C4-B75C-49AE5F3B1646}"/>
                </a:ext>
              </a:extLst>
            </p:cNvPr>
            <p:cNvSpPr/>
            <p:nvPr/>
          </p:nvSpPr>
          <p:spPr>
            <a:xfrm>
              <a:off x="11615963" y="1342225"/>
              <a:ext cx="3782377" cy="3467916"/>
            </a:xfrm>
            <a:prstGeom prst="roundRect">
              <a:avLst>
                <a:gd name="adj" fmla="val 1714"/>
              </a:avLst>
            </a:prstGeom>
            <a:solidFill>
              <a:srgbClr val="F9FAFC"/>
            </a:solidFill>
            <a:ln w="9525">
              <a:solidFill>
                <a:srgbClr val="D1D4D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LT"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16" name="TextBox 15">
              <a:extLst>
                <a:ext uri="{FF2B5EF4-FFF2-40B4-BE49-F238E27FC236}">
                  <a16:creationId xmlns:a16="http://schemas.microsoft.com/office/drawing/2014/main" id="{355D3696-5777-0DB7-D716-ECB1A84EBEB2}"/>
                </a:ext>
              </a:extLst>
            </p:cNvPr>
            <p:cNvSpPr txBox="1"/>
            <p:nvPr/>
          </p:nvSpPr>
          <p:spPr>
            <a:xfrm>
              <a:off x="11674598" y="1358727"/>
              <a:ext cx="1329210" cy="307777"/>
            </a:xfrm>
            <a:prstGeom prst="rect">
              <a:avLst/>
            </a:prstGeom>
            <a:noFill/>
          </p:spPr>
          <p:txBody>
            <a:bodyPr wrap="none" rtlCol="0">
              <a:spAutoFit/>
            </a:bodyPr>
            <a:lstStyle/>
            <a:p>
              <a:r>
                <a:rPr lang="en-US" sz="700" dirty="0">
                  <a:solidFill>
                    <a:srgbClr val="6B7280"/>
                  </a:solidFill>
                </a:rPr>
                <a:t>HOTEL.DESCRIPTION (EN)</a:t>
              </a:r>
            </a:p>
            <a:p>
              <a:endParaRPr lang="en-LT" sz="700" dirty="0">
                <a:solidFill>
                  <a:srgbClr val="6B7280"/>
                </a:solidFill>
              </a:endParaRPr>
            </a:p>
          </p:txBody>
        </p:sp>
        <p:sp>
          <p:nvSpPr>
            <p:cNvPr id="17" name="TextBox 16">
              <a:extLst>
                <a:ext uri="{FF2B5EF4-FFF2-40B4-BE49-F238E27FC236}">
                  <a16:creationId xmlns:a16="http://schemas.microsoft.com/office/drawing/2014/main" id="{319EB5D3-89FC-0A3D-7172-78DA5878CC29}"/>
                </a:ext>
              </a:extLst>
            </p:cNvPr>
            <p:cNvSpPr txBox="1"/>
            <p:nvPr/>
          </p:nvSpPr>
          <p:spPr>
            <a:xfrm>
              <a:off x="11674598" y="1507846"/>
              <a:ext cx="3723741" cy="3323987"/>
            </a:xfrm>
            <a:prstGeom prst="rect">
              <a:avLst/>
            </a:prstGeom>
            <a:noFill/>
          </p:spPr>
          <p:txBody>
            <a:bodyPr wrap="square" rtlCol="0">
              <a:spAutoFit/>
            </a:bodyPr>
            <a:lstStyle/>
            <a:p>
              <a:r>
                <a:rPr lang="en-GB" sz="1400" dirty="0"/>
                <a:t>Located in the vibrant city of Montreal, Canada, this exceptional hotel offers guests a luxurious experience with a wide range of premium amenities. Enjoy relaxation and stunning views in the infinity pool, unwind in the sauna and spa, or </a:t>
              </a:r>
              <a:r>
                <a:rPr lang="en-GB" sz="1400" dirty="0" err="1"/>
                <a:t>savor</a:t>
              </a:r>
              <a:r>
                <a:rPr lang="en-GB" sz="1400" dirty="0"/>
                <a:t> delicious treats at the on-site café. The hotel also features convenient room service, professional laundry service, a state-of-the-art conference </a:t>
              </a:r>
              <a:r>
                <a:rPr lang="en-GB" sz="1400" dirty="0" err="1"/>
                <a:t>center</a:t>
              </a:r>
              <a:r>
                <a:rPr lang="en-GB" sz="1400" dirty="0"/>
                <a:t> for business needs, and on-site parking for added comfort. Plus, pet-friendly accommodations ensure every </a:t>
              </a:r>
              <a:r>
                <a:rPr lang="en-GB" sz="1400" dirty="0" err="1"/>
                <a:t>traveler</a:t>
              </a:r>
              <a:r>
                <a:rPr lang="en-GB" sz="1400" dirty="0"/>
                <a:t> can bring their companions along, making it the perfect choice for both leisure and business visitors to the heart of Montreal.</a:t>
              </a:r>
              <a:endParaRPr lang="en-LT" sz="1400" dirty="0"/>
            </a:p>
          </p:txBody>
        </p:sp>
        <p:sp>
          <p:nvSpPr>
            <p:cNvPr id="18" name="TextBox 17">
              <a:extLst>
                <a:ext uri="{FF2B5EF4-FFF2-40B4-BE49-F238E27FC236}">
                  <a16:creationId xmlns:a16="http://schemas.microsoft.com/office/drawing/2014/main" id="{5D2D87B1-833A-402E-431B-9B1C8C442DDC}"/>
                </a:ext>
              </a:extLst>
            </p:cNvPr>
            <p:cNvSpPr txBox="1"/>
            <p:nvPr/>
          </p:nvSpPr>
          <p:spPr>
            <a:xfrm>
              <a:off x="11615962" y="906021"/>
              <a:ext cx="3782377" cy="338554"/>
            </a:xfrm>
            <a:prstGeom prst="rect">
              <a:avLst/>
            </a:prstGeom>
            <a:noFill/>
          </p:spPr>
          <p:txBody>
            <a:bodyPr wrap="square" rtlCol="0">
              <a:spAutoFit/>
            </a:bodyPr>
            <a:lstStyle/>
            <a:p>
              <a:r>
                <a:rPr lang="en-US" sz="1600" b="1" dirty="0">
                  <a:latin typeface="Arial" panose="020B0604020202020204" pitchFamily="34" charset="0"/>
                  <a:cs typeface="Arial" panose="020B0604020202020204" pitchFamily="34" charset="0"/>
                </a:rPr>
                <a:t>After</a:t>
              </a:r>
            </a:p>
          </p:txBody>
        </p:sp>
        <p:sp>
          <p:nvSpPr>
            <p:cNvPr id="24" name="Rounded Rectangle 31">
              <a:extLst>
                <a:ext uri="{FF2B5EF4-FFF2-40B4-BE49-F238E27FC236}">
                  <a16:creationId xmlns:a16="http://schemas.microsoft.com/office/drawing/2014/main" id="{47EBF9A3-7062-2845-E37B-926793C62546}"/>
                </a:ext>
              </a:extLst>
            </p:cNvPr>
            <p:cNvSpPr/>
            <p:nvPr/>
          </p:nvSpPr>
          <p:spPr>
            <a:xfrm>
              <a:off x="11613789" y="4967700"/>
              <a:ext cx="3782377" cy="4521836"/>
            </a:xfrm>
            <a:prstGeom prst="roundRect">
              <a:avLst>
                <a:gd name="adj" fmla="val 1575"/>
              </a:avLst>
            </a:prstGeom>
            <a:solidFill>
              <a:srgbClr val="F4FEEA"/>
            </a:solidFill>
            <a:ln w="9525" cap="flat" cmpd="sng" algn="ctr">
              <a:solidFill>
                <a:srgbClr val="65DA61"/>
              </a:solidFill>
              <a:prstDash val="solid"/>
              <a:miter lim="800000"/>
            </a:ln>
            <a:effectLst/>
          </p:spPr>
          <p:txBody>
            <a:bodyPr rtlCol="0" anchor="ctr"/>
            <a:lstStyle/>
            <a:p>
              <a:pPr algn="ctr" defTabSz="1371600"/>
              <a:endParaRPr lang="en-LT" sz="1800" kern="0" dirty="0">
                <a:solidFill>
                  <a:prstClr val="white"/>
                </a:solidFill>
                <a:latin typeface="Aptos" panose="02110004020202020204"/>
              </a:endParaRPr>
            </a:p>
          </p:txBody>
        </p:sp>
        <p:sp>
          <p:nvSpPr>
            <p:cNvPr id="25" name="TextBox 24">
              <a:extLst>
                <a:ext uri="{FF2B5EF4-FFF2-40B4-BE49-F238E27FC236}">
                  <a16:creationId xmlns:a16="http://schemas.microsoft.com/office/drawing/2014/main" id="{A36F827A-6CDE-C479-2280-51B6FA0021ED}"/>
                </a:ext>
              </a:extLst>
            </p:cNvPr>
            <p:cNvSpPr txBox="1"/>
            <p:nvPr/>
          </p:nvSpPr>
          <p:spPr>
            <a:xfrm>
              <a:off x="11672424" y="4984203"/>
              <a:ext cx="1324402" cy="307777"/>
            </a:xfrm>
            <a:prstGeom prst="rect">
              <a:avLst/>
            </a:prstGeom>
            <a:noFill/>
          </p:spPr>
          <p:txBody>
            <a:bodyPr wrap="none" rtlCol="0">
              <a:spAutoFit/>
            </a:bodyPr>
            <a:lstStyle/>
            <a:p>
              <a:r>
                <a:rPr lang="en-US" sz="700" dirty="0">
                  <a:solidFill>
                    <a:srgbClr val="6B7280"/>
                  </a:solidFill>
                </a:rPr>
                <a:t>HOTEL.DESCRIPTION (FR)</a:t>
              </a:r>
              <a:endParaRPr lang="en-LT" sz="700" dirty="0">
                <a:solidFill>
                  <a:srgbClr val="6B7280"/>
                </a:solidFill>
              </a:endParaRPr>
            </a:p>
            <a:p>
              <a:endParaRPr lang="en-LT" sz="700" dirty="0">
                <a:solidFill>
                  <a:srgbClr val="6B7280"/>
                </a:solidFill>
              </a:endParaRPr>
            </a:p>
          </p:txBody>
        </p:sp>
        <p:sp>
          <p:nvSpPr>
            <p:cNvPr id="26" name="TextBox 25">
              <a:extLst>
                <a:ext uri="{FF2B5EF4-FFF2-40B4-BE49-F238E27FC236}">
                  <a16:creationId xmlns:a16="http://schemas.microsoft.com/office/drawing/2014/main" id="{E1D7D632-AB30-0F92-1E01-CE6DB012E380}"/>
                </a:ext>
              </a:extLst>
            </p:cNvPr>
            <p:cNvSpPr txBox="1"/>
            <p:nvPr/>
          </p:nvSpPr>
          <p:spPr>
            <a:xfrm>
              <a:off x="11672424" y="5133322"/>
              <a:ext cx="3723741" cy="4401205"/>
            </a:xfrm>
            <a:prstGeom prst="rect">
              <a:avLst/>
            </a:prstGeom>
            <a:noFill/>
          </p:spPr>
          <p:txBody>
            <a:bodyPr wrap="square" rtlCol="0">
              <a:spAutoFit/>
            </a:bodyPr>
            <a:lstStyle/>
            <a:p>
              <a:r>
                <a:rPr lang="fr-FR" sz="1400" dirty="0"/>
                <a:t>Situé dans la ville animée de Montréal, au Canada, cet hôtel exceptionnel offre à ses clients une expérience luxueuse avec une large gamme d’équipements haut de gamme. Profitez de la détente et de vues imprenables depuis la piscine à débordement, relaxez-vous dans le sauna et le spa, ou savourez de délicieuses gourmandises au café sur place. L'hôtel propose également un service d’étage pratique, un service de blanchisserie professionnel, un centre de conférence ultramoderne pour les besoins professionnels et un parking sur place pour plus de confort. De plus, les hébergements acceptant les animaux de compagnie garantissent à chaque voyageur de pouvoir venir accompagné, faisant de l'établissement le choix idéal pour les visiteurs d'affaires ou de loisirs au cœur de Montréal.</a:t>
              </a:r>
              <a:endParaRPr lang="en-LT" sz="1400" dirty="0"/>
            </a:p>
          </p:txBody>
        </p:sp>
      </p:grpSp>
    </p:spTree>
    <p:extLst>
      <p:ext uri="{BB962C8B-B14F-4D97-AF65-F5344CB8AC3E}">
        <p14:creationId xmlns:p14="http://schemas.microsoft.com/office/powerpoint/2010/main" val="1793199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C25F3B98-A492-145C-CA32-98C2E5957513}"/>
              </a:ext>
            </a:extLst>
          </p:cNvPr>
          <p:cNvSpPr>
            <a:spLocks noGrp="1"/>
          </p:cNvSpPr>
          <p:nvPr>
            <p:ph type="body" sz="quarter" idx="10"/>
          </p:nvPr>
        </p:nvSpPr>
        <p:spPr>
          <a:xfrm>
            <a:off x="1257300" y="5766620"/>
            <a:ext cx="16103361" cy="2562386"/>
          </a:xfrm>
        </p:spPr>
        <p:txBody>
          <a:bodyPr>
            <a:normAutofit/>
          </a:bodyPr>
          <a:lstStyle/>
          <a:p>
            <a:pPr>
              <a:lnSpc>
                <a:spcPct val="100000"/>
              </a:lnSpc>
            </a:pPr>
            <a:r>
              <a:rPr lang="en-US" b="1" dirty="0"/>
              <a:t>DEMO:</a:t>
            </a:r>
            <a:r>
              <a:rPr lang="en-US" dirty="0"/>
              <a:t> </a:t>
            </a:r>
            <a:r>
              <a:rPr lang="en-GB" dirty="0"/>
              <a:t>How to set up and use </a:t>
            </a:r>
            <a:br>
              <a:rPr lang="en-GB" dirty="0"/>
            </a:br>
            <a:r>
              <a:rPr lang="en-GB" dirty="0"/>
              <a:t>AI enricher to fill in gaps in data</a:t>
            </a:r>
            <a:endParaRPr lang="en-US" dirty="0">
              <a:cs typeface="Arial"/>
            </a:endParaRPr>
          </a:p>
        </p:txBody>
      </p:sp>
      <p:sp>
        <p:nvSpPr>
          <p:cNvPr id="4" name="Slide Number Placeholder 3">
            <a:extLst>
              <a:ext uri="{FF2B5EF4-FFF2-40B4-BE49-F238E27FC236}">
                <a16:creationId xmlns:a16="http://schemas.microsoft.com/office/drawing/2014/main" id="{8AAE7B15-EDA3-03B0-4B66-806DA64747F8}"/>
              </a:ext>
            </a:extLst>
          </p:cNvPr>
          <p:cNvSpPr>
            <a:spLocks noGrp="1"/>
          </p:cNvSpPr>
          <p:nvPr>
            <p:ph type="sldNum" sz="quarter" idx="4294967295"/>
          </p:nvPr>
        </p:nvSpPr>
        <p:spPr>
          <a:xfrm>
            <a:off x="13245861" y="9049786"/>
            <a:ext cx="4114800" cy="547688"/>
          </a:xfrm>
        </p:spPr>
        <p:txBody>
          <a:bodyPr/>
          <a:lstStyle/>
          <a:p>
            <a:fld id="{B7BD53AE-7240-4391-874D-1B91F412B7AB}" type="slidenum">
              <a:rPr lang="en-US" smtClean="0"/>
              <a:t>8</a:t>
            </a:fld>
            <a:endParaRPr lang="en-US"/>
          </a:p>
        </p:txBody>
      </p:sp>
    </p:spTree>
    <p:extLst>
      <p:ext uri="{BB962C8B-B14F-4D97-AF65-F5344CB8AC3E}">
        <p14:creationId xmlns:p14="http://schemas.microsoft.com/office/powerpoint/2010/main" val="370840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descr="Woman smiling and using laptop">
            <a:extLst>
              <a:ext uri="{FF2B5EF4-FFF2-40B4-BE49-F238E27FC236}">
                <a16:creationId xmlns:a16="http://schemas.microsoft.com/office/drawing/2014/main" id="{EEB7897D-C759-8121-071A-AF23C585C3A5}"/>
              </a:ext>
            </a:extLst>
          </p:cNvPr>
          <p:cNvPicPr>
            <a:picLocks noChangeAspect="1"/>
          </p:cNvPicPr>
          <p:nvPr/>
        </p:nvPicPr>
        <p:blipFill>
          <a:blip r:embed="rId3">
            <a:extLst>
              <a:ext uri="{28A0092B-C50C-407E-A947-70E740481C1C}">
                <a14:useLocalDpi xmlns:a14="http://schemas.microsoft.com/office/drawing/2010/main" val="0"/>
              </a:ext>
            </a:extLst>
          </a:blip>
          <a:srcRect l="27010" r="11911"/>
          <a:stretch/>
        </p:blipFill>
        <p:spPr>
          <a:xfrm flipH="1">
            <a:off x="-1" y="0"/>
            <a:ext cx="9420509" cy="10287000"/>
          </a:xfrm>
          <a:prstGeom prst="rect">
            <a:avLst/>
          </a:prstGeom>
        </p:spPr>
      </p:pic>
      <p:sp>
        <p:nvSpPr>
          <p:cNvPr id="30" name="Rectangle 29">
            <a:extLst>
              <a:ext uri="{FF2B5EF4-FFF2-40B4-BE49-F238E27FC236}">
                <a16:creationId xmlns:a16="http://schemas.microsoft.com/office/drawing/2014/main" id="{2051D9F7-6C61-284C-7A22-6841DF2913D3}"/>
              </a:ext>
            </a:extLst>
          </p:cNvPr>
          <p:cNvSpPr/>
          <p:nvPr/>
        </p:nvSpPr>
        <p:spPr>
          <a:xfrm>
            <a:off x="1" y="4087863"/>
            <a:ext cx="9420506" cy="6223818"/>
          </a:xfrm>
          <a:prstGeom prst="rect">
            <a:avLst/>
          </a:prstGeom>
          <a:gradFill>
            <a:gsLst>
              <a:gs pos="8000">
                <a:schemeClr val="bg2">
                  <a:lumMod val="10000"/>
                  <a:alpha val="87844"/>
                </a:schemeClr>
              </a:gs>
              <a:gs pos="100000">
                <a:schemeClr val="tx1">
                  <a:alpha val="0"/>
                </a:schemeClr>
              </a:gs>
            </a:gsLst>
            <a:lin ang="162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1371464" rtl="0" eaLnBrk="1" fontAlgn="auto" latinLnBrk="0" hangingPunct="1">
              <a:lnSpc>
                <a:spcPct val="100000"/>
              </a:lnSpc>
              <a:spcBef>
                <a:spcPts val="0"/>
              </a:spcBef>
              <a:spcAft>
                <a:spcPts val="0"/>
              </a:spcAft>
              <a:buClrTx/>
              <a:buSzTx/>
              <a:buFontTx/>
              <a:buNone/>
              <a:tabLst/>
              <a:defRPr/>
            </a:pPr>
            <a:endParaRPr kumimoji="0" lang="en-LT" sz="405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 name="Slide Number Placeholder 3">
            <a:extLst>
              <a:ext uri="{FF2B5EF4-FFF2-40B4-BE49-F238E27FC236}">
                <a16:creationId xmlns:a16="http://schemas.microsoft.com/office/drawing/2014/main" id="{C018A176-0526-1F32-BF73-C638919D3492}"/>
              </a:ext>
            </a:extLst>
          </p:cNvPr>
          <p:cNvSpPr>
            <a:spLocks noGrp="1"/>
          </p:cNvSpPr>
          <p:nvPr>
            <p:ph type="sldNum" sz="quarter" idx="12"/>
          </p:nvPr>
        </p:nvSpPr>
        <p:spPr/>
        <p:txBody>
          <a:bodyPr/>
          <a:lstStyle/>
          <a:p>
            <a:pPr marL="0" marR="0" lvl="0" indent="0" algn="r" defTabSz="1371464" rtl="0" eaLnBrk="1" fontAlgn="auto" latinLnBrk="0" hangingPunct="1">
              <a:lnSpc>
                <a:spcPct val="100000"/>
              </a:lnSpc>
              <a:spcBef>
                <a:spcPts val="0"/>
              </a:spcBef>
              <a:spcAft>
                <a:spcPts val="0"/>
              </a:spcAft>
              <a:buClrTx/>
              <a:buSzTx/>
              <a:buFontTx/>
              <a:buNone/>
              <a:tabLst/>
              <a:defRPr/>
            </a:pPr>
            <a:fld id="{B7BD53AE-7240-4391-874D-1B91F412B7AB}" type="slidenum">
              <a:rPr kumimoji="0" lang="en-US" sz="1800" b="0" i="0" u="none" strike="noStrike" kern="1200" cap="none" spc="0" normalizeH="0" baseline="0" noProof="0" smtClean="0">
                <a:ln>
                  <a:noFill/>
                </a:ln>
                <a:solidFill>
                  <a:srgbClr val="000000">
                    <a:tint val="75000"/>
                  </a:srgbClr>
                </a:solidFill>
                <a:effectLst/>
                <a:uLnTx/>
                <a:uFillTx/>
                <a:latin typeface="Arial" panose="020B0604020202020204"/>
                <a:ea typeface="+mn-ea"/>
                <a:cs typeface="+mn-cs"/>
              </a:rPr>
              <a:pPr marL="0" marR="0" lvl="0" indent="0" algn="r" defTabSz="1371464" rtl="0" eaLnBrk="1" fontAlgn="auto" latinLnBrk="0" hangingPunct="1">
                <a:lnSpc>
                  <a:spcPct val="100000"/>
                </a:lnSpc>
                <a:spcBef>
                  <a:spcPts val="0"/>
                </a:spcBef>
                <a:spcAft>
                  <a:spcPts val="0"/>
                </a:spcAft>
                <a:buClrTx/>
                <a:buSzTx/>
                <a:buFontTx/>
                <a:buNone/>
                <a:tabLst/>
                <a:defRPr/>
              </a:pPr>
              <a:t>9</a:t>
            </a:fld>
            <a:endParaRPr kumimoji="0" lang="en-US" sz="1800" b="0" i="0" u="none" strike="noStrike" kern="1200" cap="none" spc="0" normalizeH="0" baseline="0" noProof="0">
              <a:ln>
                <a:noFill/>
              </a:ln>
              <a:solidFill>
                <a:srgbClr val="000000">
                  <a:tint val="75000"/>
                </a:srgbClr>
              </a:solidFill>
              <a:effectLst/>
              <a:uLnTx/>
              <a:uFillTx/>
              <a:latin typeface="Arial" panose="020B0604020202020204"/>
              <a:ea typeface="+mn-ea"/>
              <a:cs typeface="+mn-cs"/>
            </a:endParaRPr>
          </a:p>
        </p:txBody>
      </p:sp>
      <p:grpSp>
        <p:nvGrpSpPr>
          <p:cNvPr id="34" name="Group 33">
            <a:extLst>
              <a:ext uri="{FF2B5EF4-FFF2-40B4-BE49-F238E27FC236}">
                <a16:creationId xmlns:a16="http://schemas.microsoft.com/office/drawing/2014/main" id="{2B0D4ECC-C276-D395-A7D3-F745D49693E8}"/>
              </a:ext>
            </a:extLst>
          </p:cNvPr>
          <p:cNvGrpSpPr/>
          <p:nvPr/>
        </p:nvGrpSpPr>
        <p:grpSpPr>
          <a:xfrm>
            <a:off x="8398952" y="9067527"/>
            <a:ext cx="1275441" cy="1244154"/>
            <a:chOff x="5599301" y="6045018"/>
            <a:chExt cx="850294" cy="829436"/>
          </a:xfrm>
        </p:grpSpPr>
        <p:sp>
          <p:nvSpPr>
            <p:cNvPr id="11" name="Rectangle 10">
              <a:extLst>
                <a:ext uri="{FF2B5EF4-FFF2-40B4-BE49-F238E27FC236}">
                  <a16:creationId xmlns:a16="http://schemas.microsoft.com/office/drawing/2014/main" id="{DA880D1C-096F-55E7-C971-AAADEF81F16C}"/>
                </a:ext>
              </a:extLst>
            </p:cNvPr>
            <p:cNvSpPr/>
            <p:nvPr/>
          </p:nvSpPr>
          <p:spPr>
            <a:xfrm>
              <a:off x="5599301" y="6193417"/>
              <a:ext cx="681037" cy="68103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1371464" rtl="0" eaLnBrk="1" fontAlgn="auto" latinLnBrk="0" hangingPunct="1">
                <a:lnSpc>
                  <a:spcPct val="100000"/>
                </a:lnSpc>
                <a:spcBef>
                  <a:spcPts val="0"/>
                </a:spcBef>
                <a:spcAft>
                  <a:spcPts val="0"/>
                </a:spcAft>
                <a:buClrTx/>
                <a:buSzTx/>
                <a:buFontTx/>
                <a:buNone/>
                <a:tabLst/>
                <a:defRPr/>
              </a:pPr>
              <a:endParaRPr kumimoji="0" lang="en-LT" sz="405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nvGrpSpPr>
            <p:cNvPr id="12" name="Group 11">
              <a:extLst>
                <a:ext uri="{FF2B5EF4-FFF2-40B4-BE49-F238E27FC236}">
                  <a16:creationId xmlns:a16="http://schemas.microsoft.com/office/drawing/2014/main" id="{A06ED722-2E1C-6C95-9526-653D36C7E06A}"/>
                </a:ext>
              </a:extLst>
            </p:cNvPr>
            <p:cNvGrpSpPr/>
            <p:nvPr/>
          </p:nvGrpSpPr>
          <p:grpSpPr>
            <a:xfrm rot="2700000">
              <a:off x="5666337" y="6035611"/>
              <a:ext cx="773851" cy="792665"/>
              <a:chOff x="7900738" y="1085921"/>
              <a:chExt cx="903418" cy="925382"/>
            </a:xfrm>
          </p:grpSpPr>
          <p:pic>
            <p:nvPicPr>
              <p:cNvPr id="13" name="Graphic 12" descr="Caret Up with solid fill">
                <a:extLst>
                  <a:ext uri="{FF2B5EF4-FFF2-40B4-BE49-F238E27FC236}">
                    <a16:creationId xmlns:a16="http://schemas.microsoft.com/office/drawing/2014/main" id="{7FA08C0B-F957-5F7C-899E-42BA8740C6A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900738" y="1085921"/>
                <a:ext cx="903418" cy="925382"/>
              </a:xfrm>
              <a:prstGeom prst="rect">
                <a:avLst/>
              </a:prstGeom>
            </p:spPr>
          </p:pic>
          <p:cxnSp>
            <p:nvCxnSpPr>
              <p:cNvPr id="14" name="Straight Connector 13">
                <a:extLst>
                  <a:ext uri="{FF2B5EF4-FFF2-40B4-BE49-F238E27FC236}">
                    <a16:creationId xmlns:a16="http://schemas.microsoft.com/office/drawing/2014/main" id="{FD960864-E44E-5CD3-67D8-CEA8D2BC517C}"/>
                  </a:ext>
                </a:extLst>
              </p:cNvPr>
              <p:cNvCxnSpPr/>
              <p:nvPr/>
            </p:nvCxnSpPr>
            <p:spPr>
              <a:xfrm>
                <a:off x="8357937" y="1426568"/>
                <a:ext cx="0" cy="584734"/>
              </a:xfrm>
              <a:prstGeom prst="line">
                <a:avLst/>
              </a:prstGeom>
              <a:ln w="57150"/>
            </p:spPr>
            <p:style>
              <a:lnRef idx="1">
                <a:schemeClr val="dk1"/>
              </a:lnRef>
              <a:fillRef idx="0">
                <a:schemeClr val="dk1"/>
              </a:fillRef>
              <a:effectRef idx="0">
                <a:schemeClr val="dk1"/>
              </a:effectRef>
              <a:fontRef idx="minor">
                <a:schemeClr val="tx1"/>
              </a:fontRef>
            </p:style>
          </p:cxnSp>
        </p:grpSp>
      </p:grpSp>
      <p:sp>
        <p:nvSpPr>
          <p:cNvPr id="6" name="Title 1">
            <a:extLst>
              <a:ext uri="{FF2B5EF4-FFF2-40B4-BE49-F238E27FC236}">
                <a16:creationId xmlns:a16="http://schemas.microsoft.com/office/drawing/2014/main" id="{91136E38-EC78-D7A6-911A-0019C68BA618}"/>
              </a:ext>
            </a:extLst>
          </p:cNvPr>
          <p:cNvSpPr txBox="1">
            <a:spLocks/>
          </p:cNvSpPr>
          <p:nvPr/>
        </p:nvSpPr>
        <p:spPr>
          <a:xfrm>
            <a:off x="1081151" y="6671199"/>
            <a:ext cx="6572508" cy="2466204"/>
          </a:xfrm>
          <a:prstGeom prst="rect">
            <a:avLst/>
          </a:prstGeom>
        </p:spPr>
        <p:txBody>
          <a:bodyPr vert="horz" lIns="137160" tIns="68580" rIns="137160" bIns="68580" rtlCol="0" anchor="ctr">
            <a:normAutofit/>
          </a:bodyPr>
          <a:lstStyle>
            <a:lvl1pPr algn="l" defTabSz="914400" rtl="0" eaLnBrk="1" latinLnBrk="0" hangingPunct="1">
              <a:lnSpc>
                <a:spcPct val="90000"/>
              </a:lnSpc>
              <a:spcBef>
                <a:spcPct val="0"/>
              </a:spcBef>
              <a:buNone/>
              <a:defRPr sz="2800" kern="1200">
                <a:solidFill>
                  <a:srgbClr val="000000"/>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sz="5400" b="1" dirty="0">
                <a:solidFill>
                  <a:srgbClr val="FFFFFF"/>
                </a:solidFill>
                <a:latin typeface="Arial" panose="020B0604020202020204"/>
              </a:rPr>
              <a:t>Business benefits for </a:t>
            </a:r>
            <a:r>
              <a:rPr lang="en-US" sz="5400" b="1" dirty="0" err="1">
                <a:solidFill>
                  <a:srgbClr val="FFFFFF"/>
                </a:solidFill>
                <a:latin typeface="Arial" panose="020B0604020202020204"/>
              </a:rPr>
              <a:t>HavenStay</a:t>
            </a:r>
            <a:r>
              <a:rPr lang="en-US" sz="5400" b="1" dirty="0">
                <a:solidFill>
                  <a:srgbClr val="FFFFFF"/>
                </a:solidFill>
                <a:latin typeface="Arial" panose="020B0604020202020204"/>
              </a:rPr>
              <a:t> Hotels</a:t>
            </a:r>
            <a:endParaRPr kumimoji="0" lang="en-US" sz="5400" b="1" i="0" u="none" strike="noStrike" kern="1200" cap="none" spc="0" normalizeH="0" baseline="0" noProof="0" dirty="0">
              <a:ln>
                <a:noFill/>
              </a:ln>
              <a:solidFill>
                <a:srgbClr val="FFFFFF"/>
              </a:solidFill>
              <a:effectLst/>
              <a:uLnTx/>
              <a:uFillTx/>
              <a:latin typeface="Arial" panose="020B0604020202020204"/>
              <a:ea typeface="+mj-ea"/>
              <a:cs typeface="+mj-cs"/>
            </a:endParaRPr>
          </a:p>
        </p:txBody>
      </p:sp>
      <p:grpSp>
        <p:nvGrpSpPr>
          <p:cNvPr id="19" name="Group 18">
            <a:extLst>
              <a:ext uri="{FF2B5EF4-FFF2-40B4-BE49-F238E27FC236}">
                <a16:creationId xmlns:a16="http://schemas.microsoft.com/office/drawing/2014/main" id="{DB65D84E-F881-24E3-572C-87C33AC0915D}"/>
              </a:ext>
            </a:extLst>
          </p:cNvPr>
          <p:cNvGrpSpPr/>
          <p:nvPr/>
        </p:nvGrpSpPr>
        <p:grpSpPr>
          <a:xfrm>
            <a:off x="8398951" y="2618328"/>
            <a:ext cx="8631749" cy="5050345"/>
            <a:chOff x="8398951" y="1392190"/>
            <a:chExt cx="8631749" cy="5050345"/>
          </a:xfrm>
        </p:grpSpPr>
        <p:sp>
          <p:nvSpPr>
            <p:cNvPr id="7" name="Rectangle: Rounded Corners 14">
              <a:extLst>
                <a:ext uri="{FF2B5EF4-FFF2-40B4-BE49-F238E27FC236}">
                  <a16:creationId xmlns:a16="http://schemas.microsoft.com/office/drawing/2014/main" id="{2802DCB4-422D-E9E2-49A1-CDD90964DEEF}"/>
                </a:ext>
              </a:extLst>
            </p:cNvPr>
            <p:cNvSpPr/>
            <p:nvPr/>
          </p:nvSpPr>
          <p:spPr>
            <a:xfrm>
              <a:off x="8398951" y="1392190"/>
              <a:ext cx="8631749" cy="1299000"/>
            </a:xfrm>
            <a:prstGeom prst="roundRect">
              <a:avLst>
                <a:gd name="adj" fmla="val 7703"/>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1371464" rtl="0" eaLnBrk="1" fontAlgn="auto" latinLnBrk="0" hangingPunct="1">
                <a:lnSpc>
                  <a:spcPct val="100000"/>
                </a:lnSpc>
                <a:spcBef>
                  <a:spcPts val="0"/>
                </a:spcBef>
                <a:spcAft>
                  <a:spcPts val="0"/>
                </a:spcAft>
                <a:buClrTx/>
                <a:buSzTx/>
                <a:buFontTx/>
                <a:buNone/>
                <a:tabLst/>
                <a:defRPr/>
              </a:pPr>
              <a:endParaRPr kumimoji="0" lang="en-US" sz="30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 name="TextBox 14">
              <a:extLst>
                <a:ext uri="{FF2B5EF4-FFF2-40B4-BE49-F238E27FC236}">
                  <a16:creationId xmlns:a16="http://schemas.microsoft.com/office/drawing/2014/main" id="{87F34473-EDEC-D5B0-6685-BE67D126137E}"/>
                </a:ext>
              </a:extLst>
            </p:cNvPr>
            <p:cNvSpPr txBox="1"/>
            <p:nvPr/>
          </p:nvSpPr>
          <p:spPr>
            <a:xfrm>
              <a:off x="10015973" y="1640441"/>
              <a:ext cx="6835113" cy="830997"/>
            </a:xfrm>
            <a:prstGeom prst="rect">
              <a:avLst/>
            </a:prstGeom>
            <a:noFill/>
          </p:spPr>
          <p:txBody>
            <a:bodyPr wrap="square">
              <a:spAutoFit/>
            </a:bodyPr>
            <a:lstStyle/>
            <a:p>
              <a:pPr marL="0" marR="0" lvl="0" indent="0" algn="l" defTabSz="1371464"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srgbClr val="000000"/>
                  </a:solidFill>
                  <a:effectLst/>
                  <a:uLnTx/>
                  <a:uFillTx/>
                  <a:latin typeface="Arial" panose="020B0604020202020204"/>
                  <a:ea typeface="+mn-ea"/>
                  <a:cs typeface="+mn-cs"/>
                </a:rPr>
                <a:t>Significantly </a:t>
              </a:r>
              <a:r>
                <a:rPr kumimoji="0" lang="en-GB" sz="2400" b="0" i="0" u="none" strike="noStrike" kern="1200" cap="none" spc="0" normalizeH="0" baseline="0" noProof="0" dirty="0">
                  <a:ln>
                    <a:noFill/>
                  </a:ln>
                  <a:solidFill>
                    <a:srgbClr val="000000"/>
                  </a:solidFill>
                  <a:effectLst/>
                  <a:highlight>
                    <a:srgbClr val="2EF2A2"/>
                  </a:highlight>
                  <a:uLnTx/>
                  <a:uFillTx/>
                  <a:latin typeface="Arial" panose="020B0604020202020204"/>
                  <a:ea typeface="+mn-ea"/>
                  <a:cs typeface="+mn-cs"/>
                </a:rPr>
                <a:t>less manual effort and time</a:t>
              </a:r>
              <a:r>
                <a:rPr kumimoji="0" lang="en-GB" sz="2400" b="0" i="0" u="none" strike="noStrike" kern="1200" cap="none" spc="0" normalizeH="0" baseline="0" noProof="0" dirty="0">
                  <a:ln>
                    <a:noFill/>
                  </a:ln>
                  <a:solidFill>
                    <a:srgbClr val="000000"/>
                  </a:solidFill>
                  <a:effectLst/>
                  <a:uLnTx/>
                  <a:uFillTx/>
                  <a:latin typeface="Arial" panose="020B0604020202020204"/>
                  <a:ea typeface="+mn-ea"/>
                  <a:cs typeface="+mn-cs"/>
                </a:rPr>
                <a:t> required to fill in the gaps</a:t>
              </a:r>
              <a:endParaRPr kumimoji="0" lang="en-US" sz="24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31" name="TextBox 30">
              <a:extLst>
                <a:ext uri="{FF2B5EF4-FFF2-40B4-BE49-F238E27FC236}">
                  <a16:creationId xmlns:a16="http://schemas.microsoft.com/office/drawing/2014/main" id="{F7FE046A-E378-2350-B6EA-CB59C9B9D9C8}"/>
                </a:ext>
              </a:extLst>
            </p:cNvPr>
            <p:cNvSpPr txBox="1"/>
            <p:nvPr/>
          </p:nvSpPr>
          <p:spPr>
            <a:xfrm>
              <a:off x="8787461" y="1649276"/>
              <a:ext cx="870751" cy="830997"/>
            </a:xfrm>
            <a:prstGeom prst="rect">
              <a:avLst/>
            </a:prstGeom>
            <a:noFill/>
          </p:spPr>
          <p:txBody>
            <a:bodyPr wrap="none" rtlCol="0">
              <a:spAutoFit/>
            </a:bodyPr>
            <a:lstStyle/>
            <a:p>
              <a:pPr marL="0" marR="0" lvl="0" indent="0" algn="l" defTabSz="1371464" rtl="0" eaLnBrk="1" fontAlgn="auto" latinLnBrk="0" hangingPunct="1">
                <a:lnSpc>
                  <a:spcPct val="100000"/>
                </a:lnSpc>
                <a:spcBef>
                  <a:spcPts val="0"/>
                </a:spcBef>
                <a:spcAft>
                  <a:spcPts val="0"/>
                </a:spcAft>
                <a:buClrTx/>
                <a:buSzTx/>
                <a:buFontTx/>
                <a:buNone/>
                <a:tabLst/>
                <a:defRPr/>
              </a:pPr>
              <a:r>
                <a:rPr kumimoji="0" lang="en-LT" sz="4800" b="1" i="0" u="none" strike="noStrike" kern="1200" cap="none" spc="0" normalizeH="0" baseline="0" noProof="0">
                  <a:ln>
                    <a:noFill/>
                  </a:ln>
                  <a:solidFill>
                    <a:srgbClr val="000000"/>
                  </a:solidFill>
                  <a:effectLst/>
                  <a:uLnTx/>
                  <a:uFillTx/>
                  <a:latin typeface="Arial" panose="020B0604020202020204"/>
                  <a:ea typeface="+mn-ea"/>
                  <a:cs typeface="+mn-cs"/>
                </a:rPr>
                <a:t>01</a:t>
              </a:r>
            </a:p>
          </p:txBody>
        </p:sp>
        <p:sp>
          <p:nvSpPr>
            <p:cNvPr id="3" name="Rectangle: Rounded Corners 14">
              <a:extLst>
                <a:ext uri="{FF2B5EF4-FFF2-40B4-BE49-F238E27FC236}">
                  <a16:creationId xmlns:a16="http://schemas.microsoft.com/office/drawing/2014/main" id="{C3149439-D1ED-E2CC-DA4F-AA08AAD595CE}"/>
                </a:ext>
              </a:extLst>
            </p:cNvPr>
            <p:cNvSpPr/>
            <p:nvPr/>
          </p:nvSpPr>
          <p:spPr>
            <a:xfrm>
              <a:off x="8398951" y="3263003"/>
              <a:ext cx="8631749" cy="1299000"/>
            </a:xfrm>
            <a:prstGeom prst="roundRect">
              <a:avLst>
                <a:gd name="adj" fmla="val 7703"/>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1371464" rtl="0" eaLnBrk="1" fontAlgn="auto" latinLnBrk="0" hangingPunct="1">
                <a:lnSpc>
                  <a:spcPct val="100000"/>
                </a:lnSpc>
                <a:spcBef>
                  <a:spcPts val="0"/>
                </a:spcBef>
                <a:spcAft>
                  <a:spcPts val="0"/>
                </a:spcAft>
                <a:buClrTx/>
                <a:buSzTx/>
                <a:buFontTx/>
                <a:buNone/>
                <a:tabLst/>
                <a:defRPr/>
              </a:pPr>
              <a:endParaRPr kumimoji="0" lang="en-US" sz="30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 name="TextBox 4">
              <a:extLst>
                <a:ext uri="{FF2B5EF4-FFF2-40B4-BE49-F238E27FC236}">
                  <a16:creationId xmlns:a16="http://schemas.microsoft.com/office/drawing/2014/main" id="{12139A9F-7D39-E752-ADC8-0769385297A8}"/>
                </a:ext>
              </a:extLst>
            </p:cNvPr>
            <p:cNvSpPr txBox="1"/>
            <p:nvPr/>
          </p:nvSpPr>
          <p:spPr>
            <a:xfrm>
              <a:off x="10015973" y="3511254"/>
              <a:ext cx="6835113" cy="830997"/>
            </a:xfrm>
            <a:prstGeom prst="rect">
              <a:avLst/>
            </a:prstGeom>
            <a:noFill/>
          </p:spPr>
          <p:txBody>
            <a:bodyPr wrap="square">
              <a:spAutoFit/>
            </a:bodyPr>
            <a:lstStyle/>
            <a:p>
              <a:pPr marL="0" marR="0" lvl="0" indent="0" algn="l" defTabSz="1371464"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srgbClr val="000000"/>
                  </a:solidFill>
                  <a:effectLst/>
                  <a:highlight>
                    <a:srgbClr val="2EF2A2"/>
                  </a:highlight>
                  <a:uLnTx/>
                  <a:uFillTx/>
                  <a:latin typeface="Arial" panose="020B0604020202020204"/>
                  <a:ea typeface="+mn-ea"/>
                  <a:cs typeface="+mn-cs"/>
                </a:rPr>
                <a:t>Cost efficiency</a:t>
              </a:r>
              <a:r>
                <a:rPr kumimoji="0" lang="en-GB" sz="2400" b="0" i="0" u="none" strike="noStrike" kern="1200" cap="none" spc="0" normalizeH="0" baseline="0" noProof="0" dirty="0">
                  <a:ln>
                    <a:noFill/>
                  </a:ln>
                  <a:solidFill>
                    <a:srgbClr val="000000"/>
                  </a:solidFill>
                  <a:effectLst/>
                  <a:uLnTx/>
                  <a:uFillTx/>
                  <a:latin typeface="Arial" panose="020B0604020202020204"/>
                  <a:ea typeface="+mn-ea"/>
                  <a:cs typeface="+mn-cs"/>
                </a:rPr>
                <a:t> (no money spent on professional writing and translation services)</a:t>
              </a:r>
              <a:endParaRPr kumimoji="0" lang="en-US" sz="24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8" name="TextBox 7">
              <a:extLst>
                <a:ext uri="{FF2B5EF4-FFF2-40B4-BE49-F238E27FC236}">
                  <a16:creationId xmlns:a16="http://schemas.microsoft.com/office/drawing/2014/main" id="{93549813-D543-9F02-EDC6-7CD9C5AEB239}"/>
                </a:ext>
              </a:extLst>
            </p:cNvPr>
            <p:cNvSpPr txBox="1"/>
            <p:nvPr/>
          </p:nvSpPr>
          <p:spPr>
            <a:xfrm>
              <a:off x="8787461" y="3520089"/>
              <a:ext cx="870751" cy="830997"/>
            </a:xfrm>
            <a:prstGeom prst="rect">
              <a:avLst/>
            </a:prstGeom>
            <a:noFill/>
          </p:spPr>
          <p:txBody>
            <a:bodyPr wrap="none" rtlCol="0">
              <a:spAutoFit/>
            </a:bodyPr>
            <a:lstStyle/>
            <a:p>
              <a:pPr marL="0" marR="0" lvl="0" indent="0" algn="l" defTabSz="1371464" rtl="0" eaLnBrk="1" fontAlgn="auto" latinLnBrk="0" hangingPunct="1">
                <a:lnSpc>
                  <a:spcPct val="100000"/>
                </a:lnSpc>
                <a:spcBef>
                  <a:spcPts val="0"/>
                </a:spcBef>
                <a:spcAft>
                  <a:spcPts val="0"/>
                </a:spcAft>
                <a:buClrTx/>
                <a:buSzTx/>
                <a:buFontTx/>
                <a:buNone/>
                <a:tabLst/>
                <a:defRPr/>
              </a:pPr>
              <a:r>
                <a:rPr kumimoji="0" lang="en-LT" sz="4800" b="1" i="0" u="none" strike="noStrike" kern="1200" cap="none" spc="0" normalizeH="0" baseline="0" noProof="0">
                  <a:ln>
                    <a:noFill/>
                  </a:ln>
                  <a:solidFill>
                    <a:srgbClr val="000000"/>
                  </a:solidFill>
                  <a:effectLst/>
                  <a:uLnTx/>
                  <a:uFillTx/>
                  <a:latin typeface="Arial" panose="020B0604020202020204"/>
                  <a:ea typeface="+mn-ea"/>
                  <a:cs typeface="+mn-cs"/>
                </a:rPr>
                <a:t>0</a:t>
              </a:r>
              <a:r>
                <a:rPr kumimoji="0" lang="en-US" sz="4800" b="1" i="0" u="none" strike="noStrike" kern="1200" cap="none" spc="0" normalizeH="0" baseline="0" noProof="0">
                  <a:ln>
                    <a:noFill/>
                  </a:ln>
                  <a:solidFill>
                    <a:srgbClr val="000000"/>
                  </a:solidFill>
                  <a:effectLst/>
                  <a:uLnTx/>
                  <a:uFillTx/>
                  <a:latin typeface="Arial" panose="020B0604020202020204"/>
                  <a:ea typeface="+mn-ea"/>
                  <a:cs typeface="+mn-cs"/>
                </a:rPr>
                <a:t>2</a:t>
              </a:r>
              <a:endParaRPr kumimoji="0" lang="en-LT" sz="4800" b="1"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9" name="Rectangle: Rounded Corners 14">
              <a:extLst>
                <a:ext uri="{FF2B5EF4-FFF2-40B4-BE49-F238E27FC236}">
                  <a16:creationId xmlns:a16="http://schemas.microsoft.com/office/drawing/2014/main" id="{8107C28C-11B1-8939-A916-8E9F85417DD5}"/>
                </a:ext>
              </a:extLst>
            </p:cNvPr>
            <p:cNvSpPr/>
            <p:nvPr/>
          </p:nvSpPr>
          <p:spPr>
            <a:xfrm>
              <a:off x="8398951" y="5143535"/>
              <a:ext cx="8631749" cy="1299000"/>
            </a:xfrm>
            <a:prstGeom prst="roundRect">
              <a:avLst>
                <a:gd name="adj" fmla="val 7703"/>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1371464" rtl="0" eaLnBrk="1" fontAlgn="auto" latinLnBrk="0" hangingPunct="1">
                <a:lnSpc>
                  <a:spcPct val="100000"/>
                </a:lnSpc>
                <a:spcBef>
                  <a:spcPts val="0"/>
                </a:spcBef>
                <a:spcAft>
                  <a:spcPts val="0"/>
                </a:spcAft>
                <a:buClrTx/>
                <a:buSzTx/>
                <a:buFontTx/>
                <a:buNone/>
                <a:tabLst/>
                <a:defRPr/>
              </a:pPr>
              <a:endParaRPr kumimoji="0" lang="en-US" sz="30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0" name="TextBox 9">
              <a:extLst>
                <a:ext uri="{FF2B5EF4-FFF2-40B4-BE49-F238E27FC236}">
                  <a16:creationId xmlns:a16="http://schemas.microsoft.com/office/drawing/2014/main" id="{7BF71795-B92D-330C-5BB4-A0A240C9F1B6}"/>
                </a:ext>
              </a:extLst>
            </p:cNvPr>
            <p:cNvSpPr txBox="1"/>
            <p:nvPr/>
          </p:nvSpPr>
          <p:spPr>
            <a:xfrm>
              <a:off x="10015973" y="5391786"/>
              <a:ext cx="6835113" cy="830997"/>
            </a:xfrm>
            <a:prstGeom prst="rect">
              <a:avLst/>
            </a:prstGeom>
            <a:noFill/>
          </p:spPr>
          <p:txBody>
            <a:bodyPr wrap="square">
              <a:spAutoFit/>
            </a:bodyPr>
            <a:lstStyle/>
            <a:p>
              <a:pPr marL="0" marR="0" lvl="0" indent="0" algn="l" defTabSz="1371464"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srgbClr val="000000"/>
                  </a:solidFill>
                  <a:effectLst/>
                  <a:highlight>
                    <a:srgbClr val="2EF2A2"/>
                  </a:highlight>
                  <a:uLnTx/>
                  <a:uFillTx/>
                  <a:latin typeface="Arial" panose="020B0604020202020204"/>
                  <a:ea typeface="+mn-ea"/>
                  <a:cs typeface="+mn-cs"/>
                </a:rPr>
                <a:t>Future</a:t>
              </a:r>
              <a:r>
                <a:rPr lang="en-GB" sz="2400" dirty="0">
                  <a:solidFill>
                    <a:srgbClr val="000000"/>
                  </a:solidFill>
                  <a:highlight>
                    <a:srgbClr val="2EF2A2"/>
                  </a:highlight>
                  <a:latin typeface="Arial" panose="020B0604020202020204"/>
                </a:rPr>
                <a:t> readiness</a:t>
              </a:r>
              <a:r>
                <a:rPr lang="en-GB" sz="2400" dirty="0">
                  <a:solidFill>
                    <a:srgbClr val="000000"/>
                  </a:solidFill>
                  <a:latin typeface="Arial" panose="020B0604020202020204"/>
                </a:rPr>
                <a:t> (the enricher will automatically handle new records)</a:t>
              </a:r>
              <a:endParaRPr kumimoji="0" lang="en-GB" sz="24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16" name="TextBox 15">
              <a:extLst>
                <a:ext uri="{FF2B5EF4-FFF2-40B4-BE49-F238E27FC236}">
                  <a16:creationId xmlns:a16="http://schemas.microsoft.com/office/drawing/2014/main" id="{710B0313-8AC7-9C3A-3068-61F30C166790}"/>
                </a:ext>
              </a:extLst>
            </p:cNvPr>
            <p:cNvSpPr txBox="1"/>
            <p:nvPr/>
          </p:nvSpPr>
          <p:spPr>
            <a:xfrm>
              <a:off x="8787461" y="5400621"/>
              <a:ext cx="870751" cy="830997"/>
            </a:xfrm>
            <a:prstGeom prst="rect">
              <a:avLst/>
            </a:prstGeom>
            <a:noFill/>
          </p:spPr>
          <p:txBody>
            <a:bodyPr wrap="none" rtlCol="0">
              <a:spAutoFit/>
            </a:bodyPr>
            <a:lstStyle/>
            <a:p>
              <a:pPr marL="0" marR="0" lvl="0" indent="0" algn="l" defTabSz="1371464" rtl="0" eaLnBrk="1" fontAlgn="auto" latinLnBrk="0" hangingPunct="1">
                <a:lnSpc>
                  <a:spcPct val="100000"/>
                </a:lnSpc>
                <a:spcBef>
                  <a:spcPts val="0"/>
                </a:spcBef>
                <a:spcAft>
                  <a:spcPts val="0"/>
                </a:spcAft>
                <a:buClrTx/>
                <a:buSzTx/>
                <a:buFontTx/>
                <a:buNone/>
                <a:tabLst/>
                <a:defRPr/>
              </a:pPr>
              <a:r>
                <a:rPr kumimoji="0" lang="en-LT" sz="4800" b="1" i="0" u="none" strike="noStrike" kern="1200" cap="none" spc="0" normalizeH="0" baseline="0" noProof="0" dirty="0">
                  <a:ln>
                    <a:noFill/>
                  </a:ln>
                  <a:solidFill>
                    <a:srgbClr val="000000"/>
                  </a:solidFill>
                  <a:effectLst/>
                  <a:uLnTx/>
                  <a:uFillTx/>
                  <a:latin typeface="Arial" panose="020B0604020202020204"/>
                  <a:ea typeface="+mn-ea"/>
                  <a:cs typeface="+mn-cs"/>
                </a:rPr>
                <a:t>0</a:t>
              </a:r>
              <a:r>
                <a:rPr kumimoji="0" lang="en-US" sz="4800" b="1" i="0" u="none" strike="noStrike" kern="1200" cap="none" spc="0" normalizeH="0" baseline="0" noProof="0" dirty="0">
                  <a:ln>
                    <a:noFill/>
                  </a:ln>
                  <a:solidFill>
                    <a:srgbClr val="000000"/>
                  </a:solidFill>
                  <a:effectLst/>
                  <a:uLnTx/>
                  <a:uFillTx/>
                  <a:latin typeface="Arial" panose="020B0604020202020204"/>
                  <a:ea typeface="+mn-ea"/>
                  <a:cs typeface="+mn-cs"/>
                </a:rPr>
                <a:t>3</a:t>
              </a:r>
              <a:endParaRPr kumimoji="0" lang="en-LT" sz="4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grpSp>
    </p:spTree>
    <p:extLst>
      <p:ext uri="{BB962C8B-B14F-4D97-AF65-F5344CB8AC3E}">
        <p14:creationId xmlns:p14="http://schemas.microsoft.com/office/powerpoint/2010/main" val="2433355255"/>
      </p:ext>
    </p:extLst>
  </p:cSld>
  <p:clrMapOvr>
    <a:masterClrMapping/>
  </p:clrMapOvr>
</p:sld>
</file>

<file path=ppt/theme/theme1.xml><?xml version="1.0" encoding="utf-8"?>
<a:theme xmlns:a="http://schemas.openxmlformats.org/drawingml/2006/main" name="CluedIn-Training-Template">
  <a:themeElements>
    <a:clrScheme name="CluedIn-2025">
      <a:dk1>
        <a:srgbClr val="000000"/>
      </a:dk1>
      <a:lt1>
        <a:srgbClr val="FFFFFF"/>
      </a:lt1>
      <a:dk2>
        <a:srgbClr val="102B4F"/>
      </a:dk2>
      <a:lt2>
        <a:srgbClr val="D4E8FB"/>
      </a:lt2>
      <a:accent1>
        <a:srgbClr val="13F097"/>
      </a:accent1>
      <a:accent2>
        <a:srgbClr val="59A6F2"/>
      </a:accent2>
      <a:accent3>
        <a:srgbClr val="ACB3F1"/>
      </a:accent3>
      <a:accent4>
        <a:srgbClr val="FFE545"/>
      </a:accent4>
      <a:accent5>
        <a:srgbClr val="FFCDCE"/>
      </a:accent5>
      <a:accent6>
        <a:srgbClr val="EBECEC"/>
      </a:accent6>
      <a:hlink>
        <a:srgbClr val="55A3F2"/>
      </a:hlink>
      <a:folHlink>
        <a:srgbClr val="3260B3"/>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luedIn-Training-Template" id="{4AB2BF91-4B3B-42C1-80D3-522EA1E16EF3}" vid="{39B73A42-8235-443F-B85A-81DD6BCA1874}"/>
    </a:ext>
  </a:extLst>
</a:theme>
</file>

<file path=ppt/theme/theme2.xml><?xml version="1.0" encoding="utf-8"?>
<a:theme xmlns:a="http://schemas.openxmlformats.org/drawingml/2006/main" name="CluedIn-theme-2025">
  <a:themeElements>
    <a:clrScheme name="CluedIn-2025">
      <a:dk1>
        <a:srgbClr val="000000"/>
      </a:dk1>
      <a:lt1>
        <a:srgbClr val="FFFFFF"/>
      </a:lt1>
      <a:dk2>
        <a:srgbClr val="102B4F"/>
      </a:dk2>
      <a:lt2>
        <a:srgbClr val="D4E8FB"/>
      </a:lt2>
      <a:accent1>
        <a:srgbClr val="13F097"/>
      </a:accent1>
      <a:accent2>
        <a:srgbClr val="59A6F2"/>
      </a:accent2>
      <a:accent3>
        <a:srgbClr val="ACB3F1"/>
      </a:accent3>
      <a:accent4>
        <a:srgbClr val="FFE545"/>
      </a:accent4>
      <a:accent5>
        <a:srgbClr val="FFCDCE"/>
      </a:accent5>
      <a:accent6>
        <a:srgbClr val="EBECEC"/>
      </a:accent6>
      <a:hlink>
        <a:srgbClr val="55A3F2"/>
      </a:hlink>
      <a:folHlink>
        <a:srgbClr val="3260B3"/>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luedIn-theme-2025" id="{267905ED-446D-714C-B32E-B3F20864594D}" vid="{40375CDF-7EDD-0E4C-B0DD-C2926B597CDF}"/>
    </a:ext>
  </a:extLst>
</a:theme>
</file>

<file path=ppt/theme/theme3.xml><?xml version="1.0" encoding="utf-8"?>
<a:theme xmlns:a="http://schemas.openxmlformats.org/drawingml/2006/main" name="1_CluedIn-Training-Template">
  <a:themeElements>
    <a:clrScheme name="CluedIn-2025">
      <a:dk1>
        <a:srgbClr val="000000"/>
      </a:dk1>
      <a:lt1>
        <a:srgbClr val="FFFFFF"/>
      </a:lt1>
      <a:dk2>
        <a:srgbClr val="102B4F"/>
      </a:dk2>
      <a:lt2>
        <a:srgbClr val="D4E8FB"/>
      </a:lt2>
      <a:accent1>
        <a:srgbClr val="13F097"/>
      </a:accent1>
      <a:accent2>
        <a:srgbClr val="59A6F2"/>
      </a:accent2>
      <a:accent3>
        <a:srgbClr val="ACB3F1"/>
      </a:accent3>
      <a:accent4>
        <a:srgbClr val="FFE545"/>
      </a:accent4>
      <a:accent5>
        <a:srgbClr val="FFCDCE"/>
      </a:accent5>
      <a:accent6>
        <a:srgbClr val="EBECEC"/>
      </a:accent6>
      <a:hlink>
        <a:srgbClr val="55A3F2"/>
      </a:hlink>
      <a:folHlink>
        <a:srgbClr val="3260B3"/>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luedIn-Training-Template" id="{4AB2BF91-4B3B-42C1-80D3-522EA1E16EF3}" vid="{39B73A42-8235-443F-B85A-81DD6BCA1874}"/>
    </a:ext>
  </a:extLst>
</a:theme>
</file>

<file path=ppt/theme/theme4.xml><?xml version="1.0" encoding="utf-8"?>
<a:theme xmlns:a="http://schemas.openxmlformats.org/drawingml/2006/main" name="1_CluedIn-theme-2025">
  <a:themeElements>
    <a:clrScheme name="CluedIn-2025">
      <a:dk1>
        <a:srgbClr val="000000"/>
      </a:dk1>
      <a:lt1>
        <a:srgbClr val="FFFFFF"/>
      </a:lt1>
      <a:dk2>
        <a:srgbClr val="102B4F"/>
      </a:dk2>
      <a:lt2>
        <a:srgbClr val="D4E8FB"/>
      </a:lt2>
      <a:accent1>
        <a:srgbClr val="13F097"/>
      </a:accent1>
      <a:accent2>
        <a:srgbClr val="59A6F2"/>
      </a:accent2>
      <a:accent3>
        <a:srgbClr val="ACB3F1"/>
      </a:accent3>
      <a:accent4>
        <a:srgbClr val="FFE545"/>
      </a:accent4>
      <a:accent5>
        <a:srgbClr val="FFCDCE"/>
      </a:accent5>
      <a:accent6>
        <a:srgbClr val="EBECEC"/>
      </a:accent6>
      <a:hlink>
        <a:srgbClr val="55A3F2"/>
      </a:hlink>
      <a:folHlink>
        <a:srgbClr val="3260B3"/>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luedIn-theme-2025" id="{267905ED-446D-714C-B32E-B3F20864594D}" vid="{40375CDF-7EDD-0E4C-B0DD-C2926B597CDF}"/>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2132f155-a075-45b1-b535-0b465d57d705">
      <Terms xmlns="http://schemas.microsoft.com/office/infopath/2007/PartnerControls"/>
    </lcf76f155ced4ddcb4097134ff3c332f>
    <TaxCatchAll xmlns="a34941db-1617-495b-b0ef-3e2b3c180289" xsi:nil="true"/>
    <SharedWithUsers xmlns="a34941db-1617-495b-b0ef-3e2b3c180289">
      <UserInfo>
        <DisplayName>Natasha Scott</DisplayName>
        <AccountId>372</AccountId>
        <AccountType/>
      </UserInfo>
    </SharedWithUser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042C11FCD8DC8749ABDD709345942B36" ma:contentTypeVersion="19" ma:contentTypeDescription="Create a new document." ma:contentTypeScope="" ma:versionID="a8b376356d2ec6f0d6848a058e923152">
  <xsd:schema xmlns:xsd="http://www.w3.org/2001/XMLSchema" xmlns:xs="http://www.w3.org/2001/XMLSchema" xmlns:p="http://schemas.microsoft.com/office/2006/metadata/properties" xmlns:ns2="a34941db-1617-495b-b0ef-3e2b3c180289" xmlns:ns3="2132f155-a075-45b1-b535-0b465d57d705" targetNamespace="http://schemas.microsoft.com/office/2006/metadata/properties" ma:root="true" ma:fieldsID="8eeee10a6c44effd0d01505e031cad7a" ns2:_="" ns3:_="">
    <xsd:import namespace="a34941db-1617-495b-b0ef-3e2b3c180289"/>
    <xsd:import namespace="2132f155-a075-45b1-b535-0b465d57d705"/>
    <xsd:element name="properties">
      <xsd:complexType>
        <xsd:sequence>
          <xsd:element name="documentManagement">
            <xsd:complexType>
              <xsd:all>
                <xsd:element ref="ns2:SharedWithUsers" minOccurs="0"/>
                <xsd:element ref="ns2:SharingHintHash" minOccurs="0"/>
                <xsd:element ref="ns2:SharedWithDetails" minOccurs="0"/>
                <xsd:element ref="ns3:MediaServiceMetadata" minOccurs="0"/>
                <xsd:element ref="ns3:MediaServiceFastMetadata" minOccurs="0"/>
                <xsd:element ref="ns3:MediaServiceAutoTags" minOccurs="0"/>
                <xsd:element ref="ns3:MediaServiceOCR" minOccurs="0"/>
                <xsd:element ref="ns3:MediaServiceDateTaken" minOccurs="0"/>
                <xsd:element ref="ns3:MediaServiceLocation" minOccurs="0"/>
                <xsd:element ref="ns3:MediaServiceGenerationTime" minOccurs="0"/>
                <xsd:element ref="ns3:MediaServiceEventHashCode" minOccurs="0"/>
                <xsd:element ref="ns3:MediaServiceAutoKeyPoints" minOccurs="0"/>
                <xsd:element ref="ns3:MediaServiceKeyPoints" minOccurs="0"/>
                <xsd:element ref="ns3:MediaLengthInSeconds" minOccurs="0"/>
                <xsd:element ref="ns3:lcf76f155ced4ddcb4097134ff3c332f" minOccurs="0"/>
                <xsd:element ref="ns2:TaxCatchAll" minOccurs="0"/>
                <xsd:element ref="ns3:MediaServiceSearchProperties" minOccurs="0"/>
                <xsd:element ref="ns3: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34941db-1617-495b-b0ef-3e2b3c180289"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ingHintHash" ma:index="9" nillable="true" ma:displayName="Sharing Hint Hash" ma:internalName="SharingHintHash" ma:readOnly="true">
      <xsd:simpleType>
        <xsd:restriction base="dms:Text"/>
      </xsd:simpleType>
    </xsd:element>
    <xsd:element name="SharedWithDetails" ma:index="10" nillable="true" ma:displayName="Shared With Details" ma:internalName="SharedWithDetails" ma:readOnly="true">
      <xsd:simpleType>
        <xsd:restriction base="dms:Note">
          <xsd:maxLength value="255"/>
        </xsd:restriction>
      </xsd:simpleType>
    </xsd:element>
    <xsd:element name="TaxCatchAll" ma:index="24" nillable="true" ma:displayName="Taxonomy Catch All Column" ma:hidden="true" ma:list="{1d5670bf-ee23-407e-abc1-4d47340abb6e}" ma:internalName="TaxCatchAll" ma:showField="CatchAllData" ma:web="a34941db-1617-495b-b0ef-3e2b3c180289">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2132f155-a075-45b1-b535-0b465d57d705" elementFormDefault="qualified">
    <xsd:import namespace="http://schemas.microsoft.com/office/2006/documentManagement/types"/>
    <xsd:import namespace="http://schemas.microsoft.com/office/infopath/2007/PartnerControls"/>
    <xsd:element name="MediaServiceMetadata" ma:index="11" nillable="true" ma:displayName="MediaServiceMetadata" ma:description="" ma:hidden="true" ma:internalName="MediaServiceMetadata" ma:readOnly="true">
      <xsd:simpleType>
        <xsd:restriction base="dms:Note"/>
      </xsd:simpleType>
    </xsd:element>
    <xsd:element name="MediaServiceFastMetadata" ma:index="12" nillable="true" ma:displayName="MediaServiceFastMetadata" ma:description="" ma:hidden="true" ma:internalName="MediaServiceFastMetadata" ma:readOnly="true">
      <xsd:simpleType>
        <xsd:restriction base="dms:Note"/>
      </xsd:simpleType>
    </xsd:element>
    <xsd:element name="MediaServiceAutoTags" ma:index="13" nillable="true" ma:displayName="MediaServiceAutoTags" ma:internalName="MediaServiceAutoTags" ma:readOnly="true">
      <xsd:simpleType>
        <xsd:restriction base="dms:Text"/>
      </xsd:simpleType>
    </xsd:element>
    <xsd:element name="MediaServiceOCR" ma:index="14" nillable="true" ma:displayName="MediaServiceOCR" ma:internalName="MediaServiceOCR" ma:readOnly="tru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element name="MediaServiceLocation" ma:index="16" nillable="true" ma:displayName="MediaServiceLocation" ma:internalName="MediaServiceLocation"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element name="MediaLengthInSeconds" ma:index="21" nillable="true" ma:displayName="MediaLengthInSeconds" ma:hidden="true" ma:internalName="MediaLengthInSeconds" ma:readOnly="true">
      <xsd:simpleType>
        <xsd:restriction base="dms:Unknown"/>
      </xsd:simpleType>
    </xsd:element>
    <xsd:element name="lcf76f155ced4ddcb4097134ff3c332f" ma:index="23" nillable="true" ma:taxonomy="true" ma:internalName="lcf76f155ced4ddcb4097134ff3c332f" ma:taxonomyFieldName="MediaServiceImageTags" ma:displayName="Image Tags" ma:readOnly="false" ma:fieldId="{5cf76f15-5ced-4ddc-b409-7134ff3c332f}" ma:taxonomyMulti="true" ma:sspId="faa89a57-4440-4432-b699-411a4b5ec37a" ma:termSetId="09814cd3-568e-fe90-9814-8d621ff8fb84" ma:anchorId="fba54fb3-c3e1-fe81-a776-ca4b69148c4d" ma:open="true" ma:isKeyword="false">
      <xsd:complexType>
        <xsd:sequence>
          <xsd:element ref="pc:Terms" minOccurs="0" maxOccurs="1"/>
        </xsd:sequence>
      </xsd:complexType>
    </xsd:element>
    <xsd:element name="MediaServiceSearchProperties" ma:index="25" nillable="true" ma:displayName="MediaServiceSearchProperties" ma:hidden="true" ma:internalName="MediaServiceSearchProperties" ma:readOnly="true">
      <xsd:simpleType>
        <xsd:restriction base="dms:Note"/>
      </xsd:simpleType>
    </xsd:element>
    <xsd:element name="MediaServiceObjectDetectorVersions" ma:index="26"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B832D56-4360-43C7-9FF2-B742F501B18F}">
  <ds:schemaRefs>
    <ds:schemaRef ds:uri="http://schemas.microsoft.com/office/2006/metadata/properties"/>
    <ds:schemaRef ds:uri="http://schemas.openxmlformats.org/package/2006/metadata/core-properties"/>
    <ds:schemaRef ds:uri="http://purl.org/dc/elements/1.1/"/>
    <ds:schemaRef ds:uri="http://schemas.microsoft.com/office/infopath/2007/PartnerControls"/>
    <ds:schemaRef ds:uri="http://schemas.microsoft.com/office/2006/documentManagement/types"/>
    <ds:schemaRef ds:uri="http://purl.org/dc/terms/"/>
    <ds:schemaRef ds:uri="2132f155-a075-45b1-b535-0b465d57d705"/>
    <ds:schemaRef ds:uri="a34941db-1617-495b-b0ef-3e2b3c180289"/>
    <ds:schemaRef ds:uri="http://www.w3.org/XML/1998/namespace"/>
    <ds:schemaRef ds:uri="http://purl.org/dc/dcmitype/"/>
  </ds:schemaRefs>
</ds:datastoreItem>
</file>

<file path=customXml/itemProps2.xml><?xml version="1.0" encoding="utf-8"?>
<ds:datastoreItem xmlns:ds="http://schemas.openxmlformats.org/officeDocument/2006/customXml" ds:itemID="{51A68B81-13F1-4DD9-A768-3A0E36A46B39}">
  <ds:schemaRefs>
    <ds:schemaRef ds:uri="2132f155-a075-45b1-b535-0b465d57d705"/>
    <ds:schemaRef ds:uri="a34941db-1617-495b-b0ef-3e2b3c180289"/>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ADFB0A7F-F790-42B0-825E-72D150DC58D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CluedIn-Training-Template</Template>
  <TotalTime>5724</TotalTime>
  <Words>956</Words>
  <Application>Microsoft Office PowerPoint</Application>
  <PresentationFormat>Custom</PresentationFormat>
  <Paragraphs>91</Paragraphs>
  <Slides>12</Slides>
  <Notes>8</Notes>
  <HiddenSlides>0</HiddenSlides>
  <MMClips>0</MMClips>
  <ScaleCrop>false</ScaleCrop>
  <HeadingPairs>
    <vt:vector size="6" baseType="variant">
      <vt:variant>
        <vt:lpstr>Fonts Used</vt:lpstr>
      </vt:variant>
      <vt:variant>
        <vt:i4>6</vt:i4>
      </vt:variant>
      <vt:variant>
        <vt:lpstr>Theme</vt:lpstr>
      </vt:variant>
      <vt:variant>
        <vt:i4>4</vt:i4>
      </vt:variant>
      <vt:variant>
        <vt:lpstr>Slide Titles</vt:lpstr>
      </vt:variant>
      <vt:variant>
        <vt:i4>12</vt:i4>
      </vt:variant>
    </vt:vector>
  </HeadingPairs>
  <TitlesOfParts>
    <vt:vector size="22" baseType="lpstr">
      <vt:lpstr>Aptos</vt:lpstr>
      <vt:lpstr>Arial</vt:lpstr>
      <vt:lpstr>Calibri</vt:lpstr>
      <vt:lpstr>Open Sans</vt:lpstr>
      <vt:lpstr>Open Sans bold</vt:lpstr>
      <vt:lpstr>Open Sans Extrabold</vt:lpstr>
      <vt:lpstr>CluedIn-Training-Template</vt:lpstr>
      <vt:lpstr>CluedIn-theme-2025</vt:lpstr>
      <vt:lpstr>1_CluedIn-Training-Template</vt:lpstr>
      <vt:lpstr>1_CluedIn-theme-2025</vt:lpstr>
      <vt:lpstr>PowerPoint Presentation</vt:lpstr>
      <vt:lpstr>Session Goal</vt:lpstr>
      <vt:lpstr>The data  we’ll use</vt:lpstr>
      <vt:lpstr>PowerPoint Presentation</vt:lpstr>
      <vt:lpstr>PowerPoint Presentation</vt:lpstr>
      <vt:lpstr>PowerPoint Presentation</vt:lpstr>
      <vt:lpstr>PowerPoint Presentation</vt:lpstr>
      <vt:lpstr>PowerPoint Presentation</vt:lpstr>
      <vt:lpstr>PowerPoint Presentation</vt:lpstr>
      <vt:lpstr>Demo summary</vt:lpstr>
      <vt:lpstr>Recommended materials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Simona Girončikienė</dc:creator>
  <cp:lastModifiedBy>Iryna Sushko</cp:lastModifiedBy>
  <cp:revision>29</cp:revision>
  <dcterms:created xsi:type="dcterms:W3CDTF">2022-06-22T13:00:19Z</dcterms:created>
  <dcterms:modified xsi:type="dcterms:W3CDTF">2025-10-20T14:51:07Z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0x010100042C11FCD8DC8749ABDD709345942B36</vt:lpwstr>
  </property>
  <property fmtid="{D5CDD505-2E9C-101B-9397-08002B2CF9AE}" pid="3" name="MediaServiceImageTags">
    <vt:lpwstr/>
  </property>
</Properties>
</file>